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notesMasterIdLst>
    <p:notesMasterId r:id="rId29"/>
  </p:notesMasterIdLst>
  <p:handoutMasterIdLst>
    <p:handoutMasterId r:id="rId30"/>
  </p:handout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Lst>
  <p:sldSz cx="12193588" cy="6858000"/>
  <p:notesSz cx="7559675" cy="10691813"/>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handoutMaster" Target="handoutMasters/handoutMaster1.xml"/><Relationship Id="rId8"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276600" cy="536575"/>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4281488" y="0"/>
            <a:ext cx="3276600" cy="536575"/>
          </a:xfrm>
          <a:prstGeom prst="rect">
            <a:avLst/>
          </a:prstGeom>
        </p:spPr>
        <p:txBody>
          <a:bodyPr vert="horz" lIns="91440" tIns="45720" rIns="91440" bIns="45720" rtlCol="0"/>
          <a:lstStyle>
            <a:lvl1pPr algn="r">
              <a:defRPr sz="1200"/>
            </a:lvl1pPr>
          </a:lstStyle>
          <a:p>
            <a:fld id="{5A062A87-A9EB-4CBF-8F43-4CB04DA0877B}" type="datetimeFigureOut">
              <a:rPr lang="fr-FR" smtClean="0"/>
              <a:t>23/06/2023</a:t>
            </a:fld>
            <a:endParaRPr lang="fr-FR"/>
          </a:p>
        </p:txBody>
      </p:sp>
      <p:sp>
        <p:nvSpPr>
          <p:cNvPr id="4" name="Espace réservé du pied de page 3"/>
          <p:cNvSpPr>
            <a:spLocks noGrp="1"/>
          </p:cNvSpPr>
          <p:nvPr>
            <p:ph type="ftr" sz="quarter" idx="2"/>
          </p:nvPr>
        </p:nvSpPr>
        <p:spPr>
          <a:xfrm>
            <a:off x="0" y="10155238"/>
            <a:ext cx="3276600" cy="536575"/>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4281488" y="10155238"/>
            <a:ext cx="3276600" cy="536575"/>
          </a:xfrm>
          <a:prstGeom prst="rect">
            <a:avLst/>
          </a:prstGeom>
        </p:spPr>
        <p:txBody>
          <a:bodyPr vert="horz" lIns="91440" tIns="45720" rIns="91440" bIns="45720" rtlCol="0" anchor="b"/>
          <a:lstStyle>
            <a:lvl1pPr algn="r">
              <a:defRPr sz="1200"/>
            </a:lvl1pPr>
          </a:lstStyle>
          <a:p>
            <a:fld id="{E3D8B421-F837-4769-89BF-9071C2ADF8DC}" type="slidenum">
              <a:rPr lang="fr-FR" smtClean="0"/>
              <a:t>‹N°›</a:t>
            </a:fld>
            <a:endParaRPr lang="fr-FR"/>
          </a:p>
        </p:txBody>
      </p:sp>
    </p:spTree>
    <p:extLst>
      <p:ext uri="{BB962C8B-B14F-4D97-AF65-F5344CB8AC3E}">
        <p14:creationId xmlns:p14="http://schemas.microsoft.com/office/powerpoint/2010/main" val="3461925695"/>
      </p:ext>
    </p:extLst>
  </p:cSld>
  <p:clrMap bg1="lt1" tx1="dk1" bg2="lt2" tx2="dk2" accent1="accent1" accent2="accent2" accent3="accent3" accent4="accent4" accent5="accent5" accent6="accent6" hlink="hlink" folHlink="folHlink"/>
  <p:hf hdr="0" ftr="0" dt="0"/>
</p:handoutMaster>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276600" cy="536575"/>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4281488" y="0"/>
            <a:ext cx="3276600" cy="536575"/>
          </a:xfrm>
          <a:prstGeom prst="rect">
            <a:avLst/>
          </a:prstGeom>
        </p:spPr>
        <p:txBody>
          <a:bodyPr vert="horz" lIns="91440" tIns="45720" rIns="91440" bIns="45720" rtlCol="0"/>
          <a:lstStyle>
            <a:lvl1pPr algn="r">
              <a:defRPr sz="1200"/>
            </a:lvl1pPr>
          </a:lstStyle>
          <a:p>
            <a:fld id="{93CB5FF4-EE25-4F8D-A2BC-1D6A975E49CC}" type="datetimeFigureOut">
              <a:rPr lang="fr-FR" smtClean="0"/>
              <a:t>23/06/2023</a:t>
            </a:fld>
            <a:endParaRPr lang="fr-FR"/>
          </a:p>
        </p:txBody>
      </p:sp>
      <p:sp>
        <p:nvSpPr>
          <p:cNvPr id="4" name="Espace réservé de l'image des diapositives 3"/>
          <p:cNvSpPr>
            <a:spLocks noGrp="1" noRot="1" noChangeAspect="1"/>
          </p:cNvSpPr>
          <p:nvPr>
            <p:ph type="sldImg" idx="2"/>
          </p:nvPr>
        </p:nvSpPr>
        <p:spPr>
          <a:xfrm>
            <a:off x="573088" y="1336675"/>
            <a:ext cx="6413500" cy="3608388"/>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755650" y="5145088"/>
            <a:ext cx="6048375" cy="4210050"/>
          </a:xfrm>
          <a:prstGeom prst="rect">
            <a:avLst/>
          </a:prstGeom>
        </p:spPr>
        <p:txBody>
          <a:bodyPr vert="horz" lIns="91440" tIns="45720" rIns="91440" bIns="45720" rtlCol="0"/>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10155238"/>
            <a:ext cx="3276600" cy="536575"/>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4281488" y="10155238"/>
            <a:ext cx="3276600" cy="536575"/>
          </a:xfrm>
          <a:prstGeom prst="rect">
            <a:avLst/>
          </a:prstGeom>
        </p:spPr>
        <p:txBody>
          <a:bodyPr vert="horz" lIns="91440" tIns="45720" rIns="91440" bIns="45720" rtlCol="0" anchor="b"/>
          <a:lstStyle>
            <a:lvl1pPr algn="r">
              <a:defRPr sz="1200"/>
            </a:lvl1pPr>
          </a:lstStyle>
          <a:p>
            <a:fld id="{E39BBB48-6E6B-46C0-9D60-13CE79F970D0}" type="slidenum">
              <a:rPr lang="fr-FR" smtClean="0"/>
              <a:t>‹N°›</a:t>
            </a:fld>
            <a:endParaRPr lang="fr-FR"/>
          </a:p>
        </p:txBody>
      </p:sp>
    </p:spTree>
    <p:extLst>
      <p:ext uri="{BB962C8B-B14F-4D97-AF65-F5344CB8AC3E}">
        <p14:creationId xmlns:p14="http://schemas.microsoft.com/office/powerpoint/2010/main" val="155364820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46" name="PlaceHolder 2"/>
          <p:cNvSpPr>
            <a:spLocks noGrp="1"/>
          </p:cNvSpPr>
          <p:nvPr>
            <p:ph type="body"/>
          </p:nvPr>
        </p:nvSpPr>
        <p:spPr>
          <a:xfrm>
            <a:off x="609480" y="1604520"/>
            <a:ext cx="10973160" cy="1896840"/>
          </a:xfrm>
          <a:prstGeom prst="rect">
            <a:avLst/>
          </a:prstGeom>
        </p:spPr>
        <p:txBody>
          <a:bodyPr lIns="0" tIns="0" rIns="0" bIns="0">
            <a:normAutofit/>
          </a:bodyPr>
          <a:lstStyle/>
          <a:p>
            <a:endParaRPr lang="fr-FR" sz="3200" b="0" strike="noStrike" spc="-1">
              <a:latin typeface="Arial"/>
            </a:endParaRPr>
          </a:p>
        </p:txBody>
      </p:sp>
      <p:sp>
        <p:nvSpPr>
          <p:cNvPr id="47" name="PlaceHolder 3"/>
          <p:cNvSpPr>
            <a:spLocks noGrp="1"/>
          </p:cNvSpPr>
          <p:nvPr>
            <p:ph type="body"/>
          </p:nvPr>
        </p:nvSpPr>
        <p:spPr>
          <a:xfrm>
            <a:off x="609480" y="3682080"/>
            <a:ext cx="1097316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49" name="PlaceHolder 2"/>
          <p:cNvSpPr>
            <a:spLocks noGrp="1"/>
          </p:cNvSpPr>
          <p:nvPr>
            <p:ph type="body"/>
          </p:nvPr>
        </p:nvSpPr>
        <p:spPr>
          <a:xfrm>
            <a:off x="609480" y="1604520"/>
            <a:ext cx="5354640" cy="1896840"/>
          </a:xfrm>
          <a:prstGeom prst="rect">
            <a:avLst/>
          </a:prstGeom>
        </p:spPr>
        <p:txBody>
          <a:bodyPr lIns="0" tIns="0" rIns="0" bIns="0">
            <a:normAutofit/>
          </a:bodyPr>
          <a:lstStyle/>
          <a:p>
            <a:endParaRPr lang="fr-FR" sz="3200" b="0" strike="noStrike" spc="-1">
              <a:latin typeface="Arial"/>
            </a:endParaRPr>
          </a:p>
        </p:txBody>
      </p:sp>
      <p:sp>
        <p:nvSpPr>
          <p:cNvPr id="50" name="PlaceHolder 3"/>
          <p:cNvSpPr>
            <a:spLocks noGrp="1"/>
          </p:cNvSpPr>
          <p:nvPr>
            <p:ph type="body"/>
          </p:nvPr>
        </p:nvSpPr>
        <p:spPr>
          <a:xfrm>
            <a:off x="6232320" y="1604520"/>
            <a:ext cx="5354640" cy="1896840"/>
          </a:xfrm>
          <a:prstGeom prst="rect">
            <a:avLst/>
          </a:prstGeom>
        </p:spPr>
        <p:txBody>
          <a:bodyPr lIns="0" tIns="0" rIns="0" bIns="0">
            <a:normAutofit/>
          </a:bodyPr>
          <a:lstStyle/>
          <a:p>
            <a:endParaRPr lang="fr-FR" sz="3200" b="0" strike="noStrike" spc="-1">
              <a:latin typeface="Arial"/>
            </a:endParaRPr>
          </a:p>
        </p:txBody>
      </p:sp>
      <p:sp>
        <p:nvSpPr>
          <p:cNvPr id="51" name="PlaceHolder 4"/>
          <p:cNvSpPr>
            <a:spLocks noGrp="1"/>
          </p:cNvSpPr>
          <p:nvPr>
            <p:ph type="body"/>
          </p:nvPr>
        </p:nvSpPr>
        <p:spPr>
          <a:xfrm>
            <a:off x="609480" y="3682080"/>
            <a:ext cx="5354640" cy="1896840"/>
          </a:xfrm>
          <a:prstGeom prst="rect">
            <a:avLst/>
          </a:prstGeom>
        </p:spPr>
        <p:txBody>
          <a:bodyPr lIns="0" tIns="0" rIns="0" bIns="0">
            <a:normAutofit/>
          </a:bodyPr>
          <a:lstStyle/>
          <a:p>
            <a:endParaRPr lang="fr-FR" sz="3200" b="0" strike="noStrike" spc="-1">
              <a:latin typeface="Arial"/>
            </a:endParaRPr>
          </a:p>
        </p:txBody>
      </p:sp>
      <p:sp>
        <p:nvSpPr>
          <p:cNvPr id="52" name="PlaceHolder 5"/>
          <p:cNvSpPr>
            <a:spLocks noGrp="1"/>
          </p:cNvSpPr>
          <p:nvPr>
            <p:ph type="body"/>
          </p:nvPr>
        </p:nvSpPr>
        <p:spPr>
          <a:xfrm>
            <a:off x="6232320" y="3682080"/>
            <a:ext cx="53546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54"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fr-FR" sz="3200" b="0" strike="noStrike" spc="-1">
              <a:latin typeface="Arial"/>
            </a:endParaRPr>
          </a:p>
        </p:txBody>
      </p:sp>
      <p:sp>
        <p:nvSpPr>
          <p:cNvPr id="55"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fr-FR" sz="3200" b="0" strike="noStrike" spc="-1">
              <a:latin typeface="Arial"/>
            </a:endParaRPr>
          </a:p>
        </p:txBody>
      </p:sp>
      <p:sp>
        <p:nvSpPr>
          <p:cNvPr id="56"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fr-FR" sz="3200" b="0" strike="noStrike" spc="-1">
              <a:latin typeface="Arial"/>
            </a:endParaRPr>
          </a:p>
        </p:txBody>
      </p:sp>
      <p:sp>
        <p:nvSpPr>
          <p:cNvPr id="57"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fr-FR" sz="3200" b="0" strike="noStrike" spc="-1">
              <a:latin typeface="Arial"/>
            </a:endParaRPr>
          </a:p>
        </p:txBody>
      </p:sp>
      <p:sp>
        <p:nvSpPr>
          <p:cNvPr id="58"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fr-FR" sz="3200" b="0" strike="noStrike" spc="-1">
              <a:latin typeface="Arial"/>
            </a:endParaRPr>
          </a:p>
        </p:txBody>
      </p:sp>
      <p:sp>
        <p:nvSpPr>
          <p:cNvPr id="59"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4"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85" name="PlaceHolder 2"/>
          <p:cNvSpPr>
            <a:spLocks noGrp="1"/>
          </p:cNvSpPr>
          <p:nvPr>
            <p:ph type="subTitle"/>
          </p:nvPr>
        </p:nvSpPr>
        <p:spPr>
          <a:xfrm>
            <a:off x="609480" y="1604520"/>
            <a:ext cx="10973160" cy="3976920"/>
          </a:xfrm>
          <a:prstGeom prst="rect">
            <a:avLst/>
          </a:prstGeom>
        </p:spPr>
        <p:txBody>
          <a:bodyPr lIns="0" tIns="0" rIns="0" bIns="0" anchor="ctr">
            <a:noAutofit/>
          </a:bodyPr>
          <a:lstStyle/>
          <a:p>
            <a:pPr algn="ctr"/>
            <a:endParaRPr lang="fr-FR"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87" name="PlaceHolder 2"/>
          <p:cNvSpPr>
            <a:spLocks noGrp="1"/>
          </p:cNvSpPr>
          <p:nvPr>
            <p:ph type="body"/>
          </p:nvPr>
        </p:nvSpPr>
        <p:spPr>
          <a:xfrm>
            <a:off x="609480" y="1604520"/>
            <a:ext cx="10973160" cy="397692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89" name="PlaceHolder 2"/>
          <p:cNvSpPr>
            <a:spLocks noGrp="1"/>
          </p:cNvSpPr>
          <p:nvPr>
            <p:ph type="body"/>
          </p:nvPr>
        </p:nvSpPr>
        <p:spPr>
          <a:xfrm>
            <a:off x="609480" y="1604520"/>
            <a:ext cx="5354640" cy="3976920"/>
          </a:xfrm>
          <a:prstGeom prst="rect">
            <a:avLst/>
          </a:prstGeom>
        </p:spPr>
        <p:txBody>
          <a:bodyPr lIns="0" tIns="0" rIns="0" bIns="0">
            <a:normAutofit/>
          </a:bodyPr>
          <a:lstStyle/>
          <a:p>
            <a:endParaRPr lang="fr-FR" sz="3200" b="0" strike="noStrike" spc="-1">
              <a:latin typeface="Arial"/>
            </a:endParaRPr>
          </a:p>
        </p:txBody>
      </p:sp>
      <p:sp>
        <p:nvSpPr>
          <p:cNvPr id="90" name="PlaceHolder 3"/>
          <p:cNvSpPr>
            <a:spLocks noGrp="1"/>
          </p:cNvSpPr>
          <p:nvPr>
            <p:ph type="body"/>
          </p:nvPr>
        </p:nvSpPr>
        <p:spPr>
          <a:xfrm>
            <a:off x="6232320" y="1604520"/>
            <a:ext cx="5354640" cy="397692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1"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2" name="PlaceHolder 1"/>
          <p:cNvSpPr>
            <a:spLocks noGrp="1"/>
          </p:cNvSpPr>
          <p:nvPr>
            <p:ph type="subTitle"/>
          </p:nvPr>
        </p:nvSpPr>
        <p:spPr>
          <a:xfrm>
            <a:off x="1506960" y="2404440"/>
            <a:ext cx="7767000" cy="7629120"/>
          </a:xfrm>
          <a:prstGeom prst="rect">
            <a:avLst/>
          </a:prstGeom>
        </p:spPr>
        <p:txBody>
          <a:bodyPr lIns="0" tIns="0" rIns="0" bIns="0" anchor="ctr">
            <a:noAutofit/>
          </a:bodyPr>
          <a:lstStyle/>
          <a:p>
            <a:pPr algn="ctr"/>
            <a:endParaRPr lang="fr-FR"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94" name="PlaceHolder 2"/>
          <p:cNvSpPr>
            <a:spLocks noGrp="1"/>
          </p:cNvSpPr>
          <p:nvPr>
            <p:ph type="body"/>
          </p:nvPr>
        </p:nvSpPr>
        <p:spPr>
          <a:xfrm>
            <a:off x="609480" y="1604520"/>
            <a:ext cx="5354640" cy="1896840"/>
          </a:xfrm>
          <a:prstGeom prst="rect">
            <a:avLst/>
          </a:prstGeom>
        </p:spPr>
        <p:txBody>
          <a:bodyPr lIns="0" tIns="0" rIns="0" bIns="0">
            <a:normAutofit/>
          </a:bodyPr>
          <a:lstStyle/>
          <a:p>
            <a:endParaRPr lang="fr-FR" sz="3200" b="0" strike="noStrike" spc="-1">
              <a:latin typeface="Arial"/>
            </a:endParaRPr>
          </a:p>
        </p:txBody>
      </p:sp>
      <p:sp>
        <p:nvSpPr>
          <p:cNvPr id="95" name="PlaceHolder 3"/>
          <p:cNvSpPr>
            <a:spLocks noGrp="1"/>
          </p:cNvSpPr>
          <p:nvPr>
            <p:ph type="body"/>
          </p:nvPr>
        </p:nvSpPr>
        <p:spPr>
          <a:xfrm>
            <a:off x="6232320" y="1604520"/>
            <a:ext cx="5354640" cy="3976920"/>
          </a:xfrm>
          <a:prstGeom prst="rect">
            <a:avLst/>
          </a:prstGeom>
        </p:spPr>
        <p:txBody>
          <a:bodyPr lIns="0" tIns="0" rIns="0" bIns="0">
            <a:normAutofit/>
          </a:bodyPr>
          <a:lstStyle/>
          <a:p>
            <a:endParaRPr lang="fr-FR" sz="3200" b="0" strike="noStrike" spc="-1">
              <a:latin typeface="Arial"/>
            </a:endParaRPr>
          </a:p>
        </p:txBody>
      </p:sp>
      <p:sp>
        <p:nvSpPr>
          <p:cNvPr id="96" name="PlaceHolder 4"/>
          <p:cNvSpPr>
            <a:spLocks noGrp="1"/>
          </p:cNvSpPr>
          <p:nvPr>
            <p:ph type="body"/>
          </p:nvPr>
        </p:nvSpPr>
        <p:spPr>
          <a:xfrm>
            <a:off x="609480" y="3682080"/>
            <a:ext cx="53546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4"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25" name="PlaceHolder 2"/>
          <p:cNvSpPr>
            <a:spLocks noGrp="1"/>
          </p:cNvSpPr>
          <p:nvPr>
            <p:ph type="subTitle"/>
          </p:nvPr>
        </p:nvSpPr>
        <p:spPr>
          <a:xfrm>
            <a:off x="609480" y="1604520"/>
            <a:ext cx="10973160" cy="3976920"/>
          </a:xfrm>
          <a:prstGeom prst="rect">
            <a:avLst/>
          </a:prstGeom>
        </p:spPr>
        <p:txBody>
          <a:bodyPr lIns="0" tIns="0" rIns="0" bIns="0" anchor="ctr">
            <a:noAutofit/>
          </a:bodyPr>
          <a:lstStyle/>
          <a:p>
            <a:pPr algn="ctr"/>
            <a:endParaRPr lang="fr-FR"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98" name="PlaceHolder 2"/>
          <p:cNvSpPr>
            <a:spLocks noGrp="1"/>
          </p:cNvSpPr>
          <p:nvPr>
            <p:ph type="body"/>
          </p:nvPr>
        </p:nvSpPr>
        <p:spPr>
          <a:xfrm>
            <a:off x="609480" y="1604520"/>
            <a:ext cx="5354640" cy="3976920"/>
          </a:xfrm>
          <a:prstGeom prst="rect">
            <a:avLst/>
          </a:prstGeom>
        </p:spPr>
        <p:txBody>
          <a:bodyPr lIns="0" tIns="0" rIns="0" bIns="0">
            <a:normAutofit/>
          </a:bodyPr>
          <a:lstStyle/>
          <a:p>
            <a:endParaRPr lang="fr-FR" sz="3200" b="0" strike="noStrike" spc="-1">
              <a:latin typeface="Arial"/>
            </a:endParaRPr>
          </a:p>
        </p:txBody>
      </p:sp>
      <p:sp>
        <p:nvSpPr>
          <p:cNvPr id="99" name="PlaceHolder 3"/>
          <p:cNvSpPr>
            <a:spLocks noGrp="1"/>
          </p:cNvSpPr>
          <p:nvPr>
            <p:ph type="body"/>
          </p:nvPr>
        </p:nvSpPr>
        <p:spPr>
          <a:xfrm>
            <a:off x="6232320" y="1604520"/>
            <a:ext cx="5354640" cy="1896840"/>
          </a:xfrm>
          <a:prstGeom prst="rect">
            <a:avLst/>
          </a:prstGeom>
        </p:spPr>
        <p:txBody>
          <a:bodyPr lIns="0" tIns="0" rIns="0" bIns="0">
            <a:normAutofit/>
          </a:bodyPr>
          <a:lstStyle/>
          <a:p>
            <a:endParaRPr lang="fr-FR" sz="3200" b="0" strike="noStrike" spc="-1">
              <a:latin typeface="Arial"/>
            </a:endParaRPr>
          </a:p>
        </p:txBody>
      </p:sp>
      <p:sp>
        <p:nvSpPr>
          <p:cNvPr id="100" name="PlaceHolder 4"/>
          <p:cNvSpPr>
            <a:spLocks noGrp="1"/>
          </p:cNvSpPr>
          <p:nvPr>
            <p:ph type="body"/>
          </p:nvPr>
        </p:nvSpPr>
        <p:spPr>
          <a:xfrm>
            <a:off x="6232320" y="3682080"/>
            <a:ext cx="53546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02" name="PlaceHolder 2"/>
          <p:cNvSpPr>
            <a:spLocks noGrp="1"/>
          </p:cNvSpPr>
          <p:nvPr>
            <p:ph type="body"/>
          </p:nvPr>
        </p:nvSpPr>
        <p:spPr>
          <a:xfrm>
            <a:off x="609480" y="1604520"/>
            <a:ext cx="5354640" cy="1896840"/>
          </a:xfrm>
          <a:prstGeom prst="rect">
            <a:avLst/>
          </a:prstGeom>
        </p:spPr>
        <p:txBody>
          <a:bodyPr lIns="0" tIns="0" rIns="0" bIns="0">
            <a:normAutofit/>
          </a:bodyPr>
          <a:lstStyle/>
          <a:p>
            <a:endParaRPr lang="fr-FR" sz="3200" b="0" strike="noStrike" spc="-1">
              <a:latin typeface="Arial"/>
            </a:endParaRPr>
          </a:p>
        </p:txBody>
      </p:sp>
      <p:sp>
        <p:nvSpPr>
          <p:cNvPr id="103" name="PlaceHolder 3"/>
          <p:cNvSpPr>
            <a:spLocks noGrp="1"/>
          </p:cNvSpPr>
          <p:nvPr>
            <p:ph type="body"/>
          </p:nvPr>
        </p:nvSpPr>
        <p:spPr>
          <a:xfrm>
            <a:off x="6232320" y="1604520"/>
            <a:ext cx="5354640" cy="1896840"/>
          </a:xfrm>
          <a:prstGeom prst="rect">
            <a:avLst/>
          </a:prstGeom>
        </p:spPr>
        <p:txBody>
          <a:bodyPr lIns="0" tIns="0" rIns="0" bIns="0">
            <a:normAutofit/>
          </a:bodyPr>
          <a:lstStyle/>
          <a:p>
            <a:endParaRPr lang="fr-FR" sz="3200" b="0" strike="noStrike" spc="-1">
              <a:latin typeface="Arial"/>
            </a:endParaRPr>
          </a:p>
        </p:txBody>
      </p:sp>
      <p:sp>
        <p:nvSpPr>
          <p:cNvPr id="104" name="PlaceHolder 4"/>
          <p:cNvSpPr>
            <a:spLocks noGrp="1"/>
          </p:cNvSpPr>
          <p:nvPr>
            <p:ph type="body"/>
          </p:nvPr>
        </p:nvSpPr>
        <p:spPr>
          <a:xfrm>
            <a:off x="609480" y="3682080"/>
            <a:ext cx="1097316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06" name="PlaceHolder 2"/>
          <p:cNvSpPr>
            <a:spLocks noGrp="1"/>
          </p:cNvSpPr>
          <p:nvPr>
            <p:ph type="body"/>
          </p:nvPr>
        </p:nvSpPr>
        <p:spPr>
          <a:xfrm>
            <a:off x="609480" y="1604520"/>
            <a:ext cx="10973160" cy="1896840"/>
          </a:xfrm>
          <a:prstGeom prst="rect">
            <a:avLst/>
          </a:prstGeom>
        </p:spPr>
        <p:txBody>
          <a:bodyPr lIns="0" tIns="0" rIns="0" bIns="0">
            <a:normAutofit/>
          </a:bodyPr>
          <a:lstStyle/>
          <a:p>
            <a:endParaRPr lang="fr-FR" sz="3200" b="0" strike="noStrike" spc="-1">
              <a:latin typeface="Arial"/>
            </a:endParaRPr>
          </a:p>
        </p:txBody>
      </p:sp>
      <p:sp>
        <p:nvSpPr>
          <p:cNvPr id="107" name="PlaceHolder 3"/>
          <p:cNvSpPr>
            <a:spLocks noGrp="1"/>
          </p:cNvSpPr>
          <p:nvPr>
            <p:ph type="body"/>
          </p:nvPr>
        </p:nvSpPr>
        <p:spPr>
          <a:xfrm>
            <a:off x="609480" y="3682080"/>
            <a:ext cx="1097316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09" name="PlaceHolder 2"/>
          <p:cNvSpPr>
            <a:spLocks noGrp="1"/>
          </p:cNvSpPr>
          <p:nvPr>
            <p:ph type="body"/>
          </p:nvPr>
        </p:nvSpPr>
        <p:spPr>
          <a:xfrm>
            <a:off x="609480" y="1604520"/>
            <a:ext cx="5354640" cy="1896840"/>
          </a:xfrm>
          <a:prstGeom prst="rect">
            <a:avLst/>
          </a:prstGeom>
        </p:spPr>
        <p:txBody>
          <a:bodyPr lIns="0" tIns="0" rIns="0" bIns="0">
            <a:normAutofit/>
          </a:bodyPr>
          <a:lstStyle/>
          <a:p>
            <a:endParaRPr lang="fr-FR" sz="3200" b="0" strike="noStrike" spc="-1">
              <a:latin typeface="Arial"/>
            </a:endParaRPr>
          </a:p>
        </p:txBody>
      </p:sp>
      <p:sp>
        <p:nvSpPr>
          <p:cNvPr id="110" name="PlaceHolder 3"/>
          <p:cNvSpPr>
            <a:spLocks noGrp="1"/>
          </p:cNvSpPr>
          <p:nvPr>
            <p:ph type="body"/>
          </p:nvPr>
        </p:nvSpPr>
        <p:spPr>
          <a:xfrm>
            <a:off x="6232320" y="1604520"/>
            <a:ext cx="5354640" cy="1896840"/>
          </a:xfrm>
          <a:prstGeom prst="rect">
            <a:avLst/>
          </a:prstGeom>
        </p:spPr>
        <p:txBody>
          <a:bodyPr lIns="0" tIns="0" rIns="0" bIns="0">
            <a:normAutofit/>
          </a:bodyPr>
          <a:lstStyle/>
          <a:p>
            <a:endParaRPr lang="fr-FR" sz="3200" b="0" strike="noStrike" spc="-1">
              <a:latin typeface="Arial"/>
            </a:endParaRPr>
          </a:p>
        </p:txBody>
      </p:sp>
      <p:sp>
        <p:nvSpPr>
          <p:cNvPr id="111" name="PlaceHolder 4"/>
          <p:cNvSpPr>
            <a:spLocks noGrp="1"/>
          </p:cNvSpPr>
          <p:nvPr>
            <p:ph type="body"/>
          </p:nvPr>
        </p:nvSpPr>
        <p:spPr>
          <a:xfrm>
            <a:off x="609480" y="3682080"/>
            <a:ext cx="5354640" cy="1896840"/>
          </a:xfrm>
          <a:prstGeom prst="rect">
            <a:avLst/>
          </a:prstGeom>
        </p:spPr>
        <p:txBody>
          <a:bodyPr lIns="0" tIns="0" rIns="0" bIns="0">
            <a:normAutofit/>
          </a:bodyPr>
          <a:lstStyle/>
          <a:p>
            <a:endParaRPr lang="fr-FR" sz="3200" b="0" strike="noStrike" spc="-1">
              <a:latin typeface="Arial"/>
            </a:endParaRPr>
          </a:p>
        </p:txBody>
      </p:sp>
      <p:sp>
        <p:nvSpPr>
          <p:cNvPr id="112" name="PlaceHolder 5"/>
          <p:cNvSpPr>
            <a:spLocks noGrp="1"/>
          </p:cNvSpPr>
          <p:nvPr>
            <p:ph type="body"/>
          </p:nvPr>
        </p:nvSpPr>
        <p:spPr>
          <a:xfrm>
            <a:off x="6232320" y="3682080"/>
            <a:ext cx="53546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14"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fr-FR" sz="3200" b="0" strike="noStrike" spc="-1">
              <a:latin typeface="Arial"/>
            </a:endParaRPr>
          </a:p>
        </p:txBody>
      </p:sp>
      <p:sp>
        <p:nvSpPr>
          <p:cNvPr id="115"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fr-FR" sz="3200" b="0" strike="noStrike" spc="-1">
              <a:latin typeface="Arial"/>
            </a:endParaRPr>
          </a:p>
        </p:txBody>
      </p:sp>
      <p:sp>
        <p:nvSpPr>
          <p:cNvPr id="116"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fr-FR" sz="3200" b="0" strike="noStrike" spc="-1">
              <a:latin typeface="Arial"/>
            </a:endParaRPr>
          </a:p>
        </p:txBody>
      </p:sp>
      <p:sp>
        <p:nvSpPr>
          <p:cNvPr id="117"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fr-FR" sz="3200" b="0" strike="noStrike" spc="-1">
              <a:latin typeface="Arial"/>
            </a:endParaRPr>
          </a:p>
        </p:txBody>
      </p:sp>
      <p:sp>
        <p:nvSpPr>
          <p:cNvPr id="118"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fr-FR" sz="3200" b="0" strike="noStrike" spc="-1">
              <a:latin typeface="Arial"/>
            </a:endParaRPr>
          </a:p>
        </p:txBody>
      </p:sp>
      <p:sp>
        <p:nvSpPr>
          <p:cNvPr id="119"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44"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45" name="PlaceHolder 2"/>
          <p:cNvSpPr>
            <a:spLocks noGrp="1"/>
          </p:cNvSpPr>
          <p:nvPr>
            <p:ph type="subTitle"/>
          </p:nvPr>
        </p:nvSpPr>
        <p:spPr>
          <a:xfrm>
            <a:off x="609480" y="1604520"/>
            <a:ext cx="10973160" cy="3976920"/>
          </a:xfrm>
          <a:prstGeom prst="rect">
            <a:avLst/>
          </a:prstGeom>
        </p:spPr>
        <p:txBody>
          <a:bodyPr lIns="0" tIns="0" rIns="0" bIns="0" anchor="ctr">
            <a:noAutofit/>
          </a:bodyPr>
          <a:lstStyle/>
          <a:p>
            <a:pPr algn="ctr"/>
            <a:endParaRPr lang="fr-FR"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47" name="PlaceHolder 2"/>
          <p:cNvSpPr>
            <a:spLocks noGrp="1"/>
          </p:cNvSpPr>
          <p:nvPr>
            <p:ph type="body"/>
          </p:nvPr>
        </p:nvSpPr>
        <p:spPr>
          <a:xfrm>
            <a:off x="609480" y="1604520"/>
            <a:ext cx="10973160" cy="397692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49" name="PlaceHolder 2"/>
          <p:cNvSpPr>
            <a:spLocks noGrp="1"/>
          </p:cNvSpPr>
          <p:nvPr>
            <p:ph type="body"/>
          </p:nvPr>
        </p:nvSpPr>
        <p:spPr>
          <a:xfrm>
            <a:off x="609480" y="1604520"/>
            <a:ext cx="5354640" cy="3976920"/>
          </a:xfrm>
          <a:prstGeom prst="rect">
            <a:avLst/>
          </a:prstGeom>
        </p:spPr>
        <p:txBody>
          <a:bodyPr lIns="0" tIns="0" rIns="0" bIns="0">
            <a:normAutofit/>
          </a:bodyPr>
          <a:lstStyle/>
          <a:p>
            <a:endParaRPr lang="fr-FR" sz="3200" b="0" strike="noStrike" spc="-1">
              <a:latin typeface="Arial"/>
            </a:endParaRPr>
          </a:p>
        </p:txBody>
      </p:sp>
      <p:sp>
        <p:nvSpPr>
          <p:cNvPr id="150" name="PlaceHolder 3"/>
          <p:cNvSpPr>
            <a:spLocks noGrp="1"/>
          </p:cNvSpPr>
          <p:nvPr>
            <p:ph type="body"/>
          </p:nvPr>
        </p:nvSpPr>
        <p:spPr>
          <a:xfrm>
            <a:off x="6232320" y="1604520"/>
            <a:ext cx="5354640" cy="397692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51"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27" name="PlaceHolder 2"/>
          <p:cNvSpPr>
            <a:spLocks noGrp="1"/>
          </p:cNvSpPr>
          <p:nvPr>
            <p:ph type="body"/>
          </p:nvPr>
        </p:nvSpPr>
        <p:spPr>
          <a:xfrm>
            <a:off x="609480" y="1604520"/>
            <a:ext cx="10973160" cy="397692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2" name="PlaceHolder 1"/>
          <p:cNvSpPr>
            <a:spLocks noGrp="1"/>
          </p:cNvSpPr>
          <p:nvPr>
            <p:ph type="subTitle"/>
          </p:nvPr>
        </p:nvSpPr>
        <p:spPr>
          <a:xfrm>
            <a:off x="1506960" y="2404440"/>
            <a:ext cx="7767000" cy="7629120"/>
          </a:xfrm>
          <a:prstGeom prst="rect">
            <a:avLst/>
          </a:prstGeom>
        </p:spPr>
        <p:txBody>
          <a:bodyPr lIns="0" tIns="0" rIns="0" bIns="0" anchor="ctr">
            <a:noAutofit/>
          </a:bodyPr>
          <a:lstStyle/>
          <a:p>
            <a:pPr algn="ctr"/>
            <a:endParaRPr lang="fr-FR"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54" name="PlaceHolder 2"/>
          <p:cNvSpPr>
            <a:spLocks noGrp="1"/>
          </p:cNvSpPr>
          <p:nvPr>
            <p:ph type="body"/>
          </p:nvPr>
        </p:nvSpPr>
        <p:spPr>
          <a:xfrm>
            <a:off x="609480" y="1604520"/>
            <a:ext cx="5354640" cy="1896840"/>
          </a:xfrm>
          <a:prstGeom prst="rect">
            <a:avLst/>
          </a:prstGeom>
        </p:spPr>
        <p:txBody>
          <a:bodyPr lIns="0" tIns="0" rIns="0" bIns="0">
            <a:normAutofit/>
          </a:bodyPr>
          <a:lstStyle/>
          <a:p>
            <a:endParaRPr lang="fr-FR" sz="3200" b="0" strike="noStrike" spc="-1">
              <a:latin typeface="Arial"/>
            </a:endParaRPr>
          </a:p>
        </p:txBody>
      </p:sp>
      <p:sp>
        <p:nvSpPr>
          <p:cNvPr id="155" name="PlaceHolder 3"/>
          <p:cNvSpPr>
            <a:spLocks noGrp="1"/>
          </p:cNvSpPr>
          <p:nvPr>
            <p:ph type="body"/>
          </p:nvPr>
        </p:nvSpPr>
        <p:spPr>
          <a:xfrm>
            <a:off x="6232320" y="1604520"/>
            <a:ext cx="5354640" cy="3976920"/>
          </a:xfrm>
          <a:prstGeom prst="rect">
            <a:avLst/>
          </a:prstGeom>
        </p:spPr>
        <p:txBody>
          <a:bodyPr lIns="0" tIns="0" rIns="0" bIns="0">
            <a:normAutofit/>
          </a:bodyPr>
          <a:lstStyle/>
          <a:p>
            <a:endParaRPr lang="fr-FR" sz="3200" b="0" strike="noStrike" spc="-1">
              <a:latin typeface="Arial"/>
            </a:endParaRPr>
          </a:p>
        </p:txBody>
      </p:sp>
      <p:sp>
        <p:nvSpPr>
          <p:cNvPr id="156" name="PlaceHolder 4"/>
          <p:cNvSpPr>
            <a:spLocks noGrp="1"/>
          </p:cNvSpPr>
          <p:nvPr>
            <p:ph type="body"/>
          </p:nvPr>
        </p:nvSpPr>
        <p:spPr>
          <a:xfrm>
            <a:off x="609480" y="3682080"/>
            <a:ext cx="53546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58" name="PlaceHolder 2"/>
          <p:cNvSpPr>
            <a:spLocks noGrp="1"/>
          </p:cNvSpPr>
          <p:nvPr>
            <p:ph type="body"/>
          </p:nvPr>
        </p:nvSpPr>
        <p:spPr>
          <a:xfrm>
            <a:off x="609480" y="1604520"/>
            <a:ext cx="5354640" cy="3976920"/>
          </a:xfrm>
          <a:prstGeom prst="rect">
            <a:avLst/>
          </a:prstGeom>
        </p:spPr>
        <p:txBody>
          <a:bodyPr lIns="0" tIns="0" rIns="0" bIns="0">
            <a:normAutofit/>
          </a:bodyPr>
          <a:lstStyle/>
          <a:p>
            <a:endParaRPr lang="fr-FR" sz="3200" b="0" strike="noStrike" spc="-1">
              <a:latin typeface="Arial"/>
            </a:endParaRPr>
          </a:p>
        </p:txBody>
      </p:sp>
      <p:sp>
        <p:nvSpPr>
          <p:cNvPr id="159" name="PlaceHolder 3"/>
          <p:cNvSpPr>
            <a:spLocks noGrp="1"/>
          </p:cNvSpPr>
          <p:nvPr>
            <p:ph type="body"/>
          </p:nvPr>
        </p:nvSpPr>
        <p:spPr>
          <a:xfrm>
            <a:off x="6232320" y="1604520"/>
            <a:ext cx="5354640" cy="1896840"/>
          </a:xfrm>
          <a:prstGeom prst="rect">
            <a:avLst/>
          </a:prstGeom>
        </p:spPr>
        <p:txBody>
          <a:bodyPr lIns="0" tIns="0" rIns="0" bIns="0">
            <a:normAutofit/>
          </a:bodyPr>
          <a:lstStyle/>
          <a:p>
            <a:endParaRPr lang="fr-FR" sz="3200" b="0" strike="noStrike" spc="-1">
              <a:latin typeface="Arial"/>
            </a:endParaRPr>
          </a:p>
        </p:txBody>
      </p:sp>
      <p:sp>
        <p:nvSpPr>
          <p:cNvPr id="160" name="PlaceHolder 4"/>
          <p:cNvSpPr>
            <a:spLocks noGrp="1"/>
          </p:cNvSpPr>
          <p:nvPr>
            <p:ph type="body"/>
          </p:nvPr>
        </p:nvSpPr>
        <p:spPr>
          <a:xfrm>
            <a:off x="6232320" y="3682080"/>
            <a:ext cx="53546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62" name="PlaceHolder 2"/>
          <p:cNvSpPr>
            <a:spLocks noGrp="1"/>
          </p:cNvSpPr>
          <p:nvPr>
            <p:ph type="body"/>
          </p:nvPr>
        </p:nvSpPr>
        <p:spPr>
          <a:xfrm>
            <a:off x="609480" y="1604520"/>
            <a:ext cx="5354640" cy="1896840"/>
          </a:xfrm>
          <a:prstGeom prst="rect">
            <a:avLst/>
          </a:prstGeom>
        </p:spPr>
        <p:txBody>
          <a:bodyPr lIns="0" tIns="0" rIns="0" bIns="0">
            <a:normAutofit/>
          </a:bodyPr>
          <a:lstStyle/>
          <a:p>
            <a:endParaRPr lang="fr-FR" sz="3200" b="0" strike="noStrike" spc="-1">
              <a:latin typeface="Arial"/>
            </a:endParaRPr>
          </a:p>
        </p:txBody>
      </p:sp>
      <p:sp>
        <p:nvSpPr>
          <p:cNvPr id="163" name="PlaceHolder 3"/>
          <p:cNvSpPr>
            <a:spLocks noGrp="1"/>
          </p:cNvSpPr>
          <p:nvPr>
            <p:ph type="body"/>
          </p:nvPr>
        </p:nvSpPr>
        <p:spPr>
          <a:xfrm>
            <a:off x="6232320" y="1604520"/>
            <a:ext cx="5354640" cy="1896840"/>
          </a:xfrm>
          <a:prstGeom prst="rect">
            <a:avLst/>
          </a:prstGeom>
        </p:spPr>
        <p:txBody>
          <a:bodyPr lIns="0" tIns="0" rIns="0" bIns="0">
            <a:normAutofit/>
          </a:bodyPr>
          <a:lstStyle/>
          <a:p>
            <a:endParaRPr lang="fr-FR" sz="3200" b="0" strike="noStrike" spc="-1">
              <a:latin typeface="Arial"/>
            </a:endParaRPr>
          </a:p>
        </p:txBody>
      </p:sp>
      <p:sp>
        <p:nvSpPr>
          <p:cNvPr id="164" name="PlaceHolder 4"/>
          <p:cNvSpPr>
            <a:spLocks noGrp="1"/>
          </p:cNvSpPr>
          <p:nvPr>
            <p:ph type="body"/>
          </p:nvPr>
        </p:nvSpPr>
        <p:spPr>
          <a:xfrm>
            <a:off x="609480" y="3682080"/>
            <a:ext cx="1097316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66" name="PlaceHolder 2"/>
          <p:cNvSpPr>
            <a:spLocks noGrp="1"/>
          </p:cNvSpPr>
          <p:nvPr>
            <p:ph type="body"/>
          </p:nvPr>
        </p:nvSpPr>
        <p:spPr>
          <a:xfrm>
            <a:off x="609480" y="1604520"/>
            <a:ext cx="10973160" cy="1896840"/>
          </a:xfrm>
          <a:prstGeom prst="rect">
            <a:avLst/>
          </a:prstGeom>
        </p:spPr>
        <p:txBody>
          <a:bodyPr lIns="0" tIns="0" rIns="0" bIns="0">
            <a:normAutofit/>
          </a:bodyPr>
          <a:lstStyle/>
          <a:p>
            <a:endParaRPr lang="fr-FR" sz="3200" b="0" strike="noStrike" spc="-1">
              <a:latin typeface="Arial"/>
            </a:endParaRPr>
          </a:p>
        </p:txBody>
      </p:sp>
      <p:sp>
        <p:nvSpPr>
          <p:cNvPr id="167" name="PlaceHolder 3"/>
          <p:cNvSpPr>
            <a:spLocks noGrp="1"/>
          </p:cNvSpPr>
          <p:nvPr>
            <p:ph type="body"/>
          </p:nvPr>
        </p:nvSpPr>
        <p:spPr>
          <a:xfrm>
            <a:off x="609480" y="3682080"/>
            <a:ext cx="1097316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69" name="PlaceHolder 2"/>
          <p:cNvSpPr>
            <a:spLocks noGrp="1"/>
          </p:cNvSpPr>
          <p:nvPr>
            <p:ph type="body"/>
          </p:nvPr>
        </p:nvSpPr>
        <p:spPr>
          <a:xfrm>
            <a:off x="609480" y="1604520"/>
            <a:ext cx="5354640" cy="1896840"/>
          </a:xfrm>
          <a:prstGeom prst="rect">
            <a:avLst/>
          </a:prstGeom>
        </p:spPr>
        <p:txBody>
          <a:bodyPr lIns="0" tIns="0" rIns="0" bIns="0">
            <a:normAutofit/>
          </a:bodyPr>
          <a:lstStyle/>
          <a:p>
            <a:endParaRPr lang="fr-FR" sz="3200" b="0" strike="noStrike" spc="-1">
              <a:latin typeface="Arial"/>
            </a:endParaRPr>
          </a:p>
        </p:txBody>
      </p:sp>
      <p:sp>
        <p:nvSpPr>
          <p:cNvPr id="170" name="PlaceHolder 3"/>
          <p:cNvSpPr>
            <a:spLocks noGrp="1"/>
          </p:cNvSpPr>
          <p:nvPr>
            <p:ph type="body"/>
          </p:nvPr>
        </p:nvSpPr>
        <p:spPr>
          <a:xfrm>
            <a:off x="6232320" y="1604520"/>
            <a:ext cx="5354640" cy="1896840"/>
          </a:xfrm>
          <a:prstGeom prst="rect">
            <a:avLst/>
          </a:prstGeom>
        </p:spPr>
        <p:txBody>
          <a:bodyPr lIns="0" tIns="0" rIns="0" bIns="0">
            <a:normAutofit/>
          </a:bodyPr>
          <a:lstStyle/>
          <a:p>
            <a:endParaRPr lang="fr-FR" sz="3200" b="0" strike="noStrike" spc="-1">
              <a:latin typeface="Arial"/>
            </a:endParaRPr>
          </a:p>
        </p:txBody>
      </p:sp>
      <p:sp>
        <p:nvSpPr>
          <p:cNvPr id="171" name="PlaceHolder 4"/>
          <p:cNvSpPr>
            <a:spLocks noGrp="1"/>
          </p:cNvSpPr>
          <p:nvPr>
            <p:ph type="body"/>
          </p:nvPr>
        </p:nvSpPr>
        <p:spPr>
          <a:xfrm>
            <a:off x="609480" y="3682080"/>
            <a:ext cx="5354640" cy="1896840"/>
          </a:xfrm>
          <a:prstGeom prst="rect">
            <a:avLst/>
          </a:prstGeom>
        </p:spPr>
        <p:txBody>
          <a:bodyPr lIns="0" tIns="0" rIns="0" bIns="0">
            <a:normAutofit/>
          </a:bodyPr>
          <a:lstStyle/>
          <a:p>
            <a:endParaRPr lang="fr-FR" sz="3200" b="0" strike="noStrike" spc="-1">
              <a:latin typeface="Arial"/>
            </a:endParaRPr>
          </a:p>
        </p:txBody>
      </p:sp>
      <p:sp>
        <p:nvSpPr>
          <p:cNvPr id="172" name="PlaceHolder 5"/>
          <p:cNvSpPr>
            <a:spLocks noGrp="1"/>
          </p:cNvSpPr>
          <p:nvPr>
            <p:ph type="body"/>
          </p:nvPr>
        </p:nvSpPr>
        <p:spPr>
          <a:xfrm>
            <a:off x="6232320" y="3682080"/>
            <a:ext cx="53546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174"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fr-FR" sz="3200" b="0" strike="noStrike" spc="-1">
              <a:latin typeface="Arial"/>
            </a:endParaRPr>
          </a:p>
        </p:txBody>
      </p:sp>
      <p:sp>
        <p:nvSpPr>
          <p:cNvPr id="175"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fr-FR" sz="3200" b="0" strike="noStrike" spc="-1">
              <a:latin typeface="Arial"/>
            </a:endParaRPr>
          </a:p>
        </p:txBody>
      </p:sp>
      <p:sp>
        <p:nvSpPr>
          <p:cNvPr id="176"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fr-FR" sz="3200" b="0" strike="noStrike" spc="-1">
              <a:latin typeface="Arial"/>
            </a:endParaRPr>
          </a:p>
        </p:txBody>
      </p:sp>
      <p:sp>
        <p:nvSpPr>
          <p:cNvPr id="177"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fr-FR" sz="3200" b="0" strike="noStrike" spc="-1">
              <a:latin typeface="Arial"/>
            </a:endParaRPr>
          </a:p>
        </p:txBody>
      </p:sp>
      <p:sp>
        <p:nvSpPr>
          <p:cNvPr id="178"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fr-FR" sz="3200" b="0" strike="noStrike" spc="-1">
              <a:latin typeface="Arial"/>
            </a:endParaRPr>
          </a:p>
        </p:txBody>
      </p:sp>
      <p:sp>
        <p:nvSpPr>
          <p:cNvPr id="179"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29" name="PlaceHolder 2"/>
          <p:cNvSpPr>
            <a:spLocks noGrp="1"/>
          </p:cNvSpPr>
          <p:nvPr>
            <p:ph type="body"/>
          </p:nvPr>
        </p:nvSpPr>
        <p:spPr>
          <a:xfrm>
            <a:off x="609480" y="1604520"/>
            <a:ext cx="5354640" cy="3976920"/>
          </a:xfrm>
          <a:prstGeom prst="rect">
            <a:avLst/>
          </a:prstGeom>
        </p:spPr>
        <p:txBody>
          <a:bodyPr lIns="0" tIns="0" rIns="0" bIns="0">
            <a:normAutofit/>
          </a:bodyPr>
          <a:lstStyle/>
          <a:p>
            <a:endParaRPr lang="fr-FR" sz="3200" b="0" strike="noStrike" spc="-1">
              <a:latin typeface="Arial"/>
            </a:endParaRPr>
          </a:p>
        </p:txBody>
      </p:sp>
      <p:sp>
        <p:nvSpPr>
          <p:cNvPr id="30" name="PlaceHolder 3"/>
          <p:cNvSpPr>
            <a:spLocks noGrp="1"/>
          </p:cNvSpPr>
          <p:nvPr>
            <p:ph type="body"/>
          </p:nvPr>
        </p:nvSpPr>
        <p:spPr>
          <a:xfrm>
            <a:off x="6232320" y="1604520"/>
            <a:ext cx="5354640" cy="397692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1"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2" name="PlaceHolder 1"/>
          <p:cNvSpPr>
            <a:spLocks noGrp="1"/>
          </p:cNvSpPr>
          <p:nvPr>
            <p:ph type="subTitle"/>
          </p:nvPr>
        </p:nvSpPr>
        <p:spPr>
          <a:xfrm>
            <a:off x="1506960" y="2404440"/>
            <a:ext cx="7767000" cy="7629120"/>
          </a:xfrm>
          <a:prstGeom prst="rect">
            <a:avLst/>
          </a:prstGeom>
        </p:spPr>
        <p:txBody>
          <a:bodyPr lIns="0" tIns="0" rIns="0" bIns="0" anchor="ctr">
            <a:noAutofit/>
          </a:bodyPr>
          <a:lstStyle/>
          <a:p>
            <a:pPr algn="ctr"/>
            <a:endParaRPr lang="fr-FR"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34" name="PlaceHolder 2"/>
          <p:cNvSpPr>
            <a:spLocks noGrp="1"/>
          </p:cNvSpPr>
          <p:nvPr>
            <p:ph type="body"/>
          </p:nvPr>
        </p:nvSpPr>
        <p:spPr>
          <a:xfrm>
            <a:off x="609480" y="1604520"/>
            <a:ext cx="5354640" cy="1896840"/>
          </a:xfrm>
          <a:prstGeom prst="rect">
            <a:avLst/>
          </a:prstGeom>
        </p:spPr>
        <p:txBody>
          <a:bodyPr lIns="0" tIns="0" rIns="0" bIns="0">
            <a:normAutofit/>
          </a:bodyPr>
          <a:lstStyle/>
          <a:p>
            <a:endParaRPr lang="fr-FR" sz="3200" b="0" strike="noStrike" spc="-1">
              <a:latin typeface="Arial"/>
            </a:endParaRPr>
          </a:p>
        </p:txBody>
      </p:sp>
      <p:sp>
        <p:nvSpPr>
          <p:cNvPr id="35" name="PlaceHolder 3"/>
          <p:cNvSpPr>
            <a:spLocks noGrp="1"/>
          </p:cNvSpPr>
          <p:nvPr>
            <p:ph type="body"/>
          </p:nvPr>
        </p:nvSpPr>
        <p:spPr>
          <a:xfrm>
            <a:off x="6232320" y="1604520"/>
            <a:ext cx="5354640" cy="3976920"/>
          </a:xfrm>
          <a:prstGeom prst="rect">
            <a:avLst/>
          </a:prstGeom>
        </p:spPr>
        <p:txBody>
          <a:bodyPr lIns="0" tIns="0" rIns="0" bIns="0">
            <a:normAutofit/>
          </a:bodyPr>
          <a:lstStyle/>
          <a:p>
            <a:endParaRPr lang="fr-FR" sz="3200" b="0" strike="noStrike" spc="-1">
              <a:latin typeface="Arial"/>
            </a:endParaRPr>
          </a:p>
        </p:txBody>
      </p:sp>
      <p:sp>
        <p:nvSpPr>
          <p:cNvPr id="36" name="PlaceHolder 4"/>
          <p:cNvSpPr>
            <a:spLocks noGrp="1"/>
          </p:cNvSpPr>
          <p:nvPr>
            <p:ph type="body"/>
          </p:nvPr>
        </p:nvSpPr>
        <p:spPr>
          <a:xfrm>
            <a:off x="609480" y="3682080"/>
            <a:ext cx="53546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38" name="PlaceHolder 2"/>
          <p:cNvSpPr>
            <a:spLocks noGrp="1"/>
          </p:cNvSpPr>
          <p:nvPr>
            <p:ph type="body"/>
          </p:nvPr>
        </p:nvSpPr>
        <p:spPr>
          <a:xfrm>
            <a:off x="609480" y="1604520"/>
            <a:ext cx="5354640" cy="3976920"/>
          </a:xfrm>
          <a:prstGeom prst="rect">
            <a:avLst/>
          </a:prstGeom>
        </p:spPr>
        <p:txBody>
          <a:bodyPr lIns="0" tIns="0" rIns="0" bIns="0">
            <a:normAutofit/>
          </a:bodyPr>
          <a:lstStyle/>
          <a:p>
            <a:endParaRPr lang="fr-FR" sz="3200" b="0" strike="noStrike" spc="-1">
              <a:latin typeface="Arial"/>
            </a:endParaRPr>
          </a:p>
        </p:txBody>
      </p:sp>
      <p:sp>
        <p:nvSpPr>
          <p:cNvPr id="39" name="PlaceHolder 3"/>
          <p:cNvSpPr>
            <a:spLocks noGrp="1"/>
          </p:cNvSpPr>
          <p:nvPr>
            <p:ph type="body"/>
          </p:nvPr>
        </p:nvSpPr>
        <p:spPr>
          <a:xfrm>
            <a:off x="6232320" y="1604520"/>
            <a:ext cx="5354640" cy="1896840"/>
          </a:xfrm>
          <a:prstGeom prst="rect">
            <a:avLst/>
          </a:prstGeom>
        </p:spPr>
        <p:txBody>
          <a:bodyPr lIns="0" tIns="0" rIns="0" bIns="0">
            <a:normAutofit/>
          </a:bodyPr>
          <a:lstStyle/>
          <a:p>
            <a:endParaRPr lang="fr-FR" sz="3200" b="0" strike="noStrike" spc="-1">
              <a:latin typeface="Arial"/>
            </a:endParaRPr>
          </a:p>
        </p:txBody>
      </p:sp>
      <p:sp>
        <p:nvSpPr>
          <p:cNvPr id="40" name="PlaceHolder 4"/>
          <p:cNvSpPr>
            <a:spLocks noGrp="1"/>
          </p:cNvSpPr>
          <p:nvPr>
            <p:ph type="body"/>
          </p:nvPr>
        </p:nvSpPr>
        <p:spPr>
          <a:xfrm>
            <a:off x="6232320" y="3682080"/>
            <a:ext cx="535464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1" name="PlaceHolder 1"/>
          <p:cNvSpPr>
            <a:spLocks noGrp="1"/>
          </p:cNvSpPr>
          <p:nvPr>
            <p:ph type="title"/>
          </p:nvPr>
        </p:nvSpPr>
        <p:spPr>
          <a:xfrm>
            <a:off x="1506960" y="2404440"/>
            <a:ext cx="7767000" cy="1645560"/>
          </a:xfrm>
          <a:prstGeom prst="rect">
            <a:avLst/>
          </a:prstGeom>
        </p:spPr>
        <p:txBody>
          <a:bodyPr lIns="0" tIns="0" rIns="0" bIns="0" anchor="ctr">
            <a:noAutofit/>
          </a:bodyPr>
          <a:lstStyle/>
          <a:p>
            <a:pPr algn="ctr"/>
            <a:endParaRPr lang="fr-FR" sz="4400" b="0" strike="noStrike" spc="-1">
              <a:latin typeface="Arial"/>
            </a:endParaRPr>
          </a:p>
        </p:txBody>
      </p:sp>
      <p:sp>
        <p:nvSpPr>
          <p:cNvPr id="42" name="PlaceHolder 2"/>
          <p:cNvSpPr>
            <a:spLocks noGrp="1"/>
          </p:cNvSpPr>
          <p:nvPr>
            <p:ph type="body"/>
          </p:nvPr>
        </p:nvSpPr>
        <p:spPr>
          <a:xfrm>
            <a:off x="609480" y="1604520"/>
            <a:ext cx="5354640" cy="1896840"/>
          </a:xfrm>
          <a:prstGeom prst="rect">
            <a:avLst/>
          </a:prstGeom>
        </p:spPr>
        <p:txBody>
          <a:bodyPr lIns="0" tIns="0" rIns="0" bIns="0">
            <a:normAutofit/>
          </a:bodyPr>
          <a:lstStyle/>
          <a:p>
            <a:endParaRPr lang="fr-FR" sz="3200" b="0" strike="noStrike" spc="-1">
              <a:latin typeface="Arial"/>
            </a:endParaRPr>
          </a:p>
        </p:txBody>
      </p:sp>
      <p:sp>
        <p:nvSpPr>
          <p:cNvPr id="43" name="PlaceHolder 3"/>
          <p:cNvSpPr>
            <a:spLocks noGrp="1"/>
          </p:cNvSpPr>
          <p:nvPr>
            <p:ph type="body"/>
          </p:nvPr>
        </p:nvSpPr>
        <p:spPr>
          <a:xfrm>
            <a:off x="6232320" y="1604520"/>
            <a:ext cx="5354640" cy="1896840"/>
          </a:xfrm>
          <a:prstGeom prst="rect">
            <a:avLst/>
          </a:prstGeom>
        </p:spPr>
        <p:txBody>
          <a:bodyPr lIns="0" tIns="0" rIns="0" bIns="0">
            <a:normAutofit/>
          </a:bodyPr>
          <a:lstStyle/>
          <a:p>
            <a:endParaRPr lang="fr-FR" sz="3200" b="0" strike="noStrike" spc="-1">
              <a:latin typeface="Arial"/>
            </a:endParaRPr>
          </a:p>
        </p:txBody>
      </p:sp>
      <p:sp>
        <p:nvSpPr>
          <p:cNvPr id="44" name="PlaceHolder 4"/>
          <p:cNvSpPr>
            <a:spLocks noGrp="1"/>
          </p:cNvSpPr>
          <p:nvPr>
            <p:ph type="body"/>
          </p:nvPr>
        </p:nvSpPr>
        <p:spPr>
          <a:xfrm>
            <a:off x="609480" y="3682080"/>
            <a:ext cx="10973160" cy="1896840"/>
          </a:xfrm>
          <a:prstGeom prst="rect">
            <a:avLst/>
          </a:prstGeom>
        </p:spPr>
        <p:txBody>
          <a:bodyPr lIns="0" tIns="0" rIns="0" bIns="0">
            <a:normAutofit/>
          </a:bodyPr>
          <a:lstStyle/>
          <a:p>
            <a:endParaRPr lang="fr-FR"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24" name="Group 1"/>
          <p:cNvGrpSpPr/>
          <p:nvPr/>
        </p:nvGrpSpPr>
        <p:grpSpPr>
          <a:xfrm>
            <a:off x="0" y="-8640"/>
            <a:ext cx="12192480" cy="6866640"/>
            <a:chOff x="0" y="-8640"/>
            <a:chExt cx="12192480" cy="6866640"/>
          </a:xfrm>
        </p:grpSpPr>
        <p:sp>
          <p:nvSpPr>
            <p:cNvPr id="25" name="Line 2"/>
            <p:cNvSpPr/>
            <p:nvPr/>
          </p:nvSpPr>
          <p:spPr>
            <a:xfrm>
              <a:off x="9371520" y="0"/>
              <a:ext cx="1219680" cy="685800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2" name="Line 3"/>
            <p:cNvSpPr/>
            <p:nvPr/>
          </p:nvSpPr>
          <p:spPr>
            <a:xfrm flipH="1">
              <a:off x="7425720" y="3681360"/>
              <a:ext cx="4763880" cy="317664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3" name="CustomShape 4"/>
            <p:cNvSpPr/>
            <p:nvPr/>
          </p:nvSpPr>
          <p:spPr>
            <a:xfrm>
              <a:off x="9182160" y="-8640"/>
              <a:ext cx="3007080" cy="686592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4" name="CustomShape 5"/>
            <p:cNvSpPr/>
            <p:nvPr/>
          </p:nvSpPr>
          <p:spPr>
            <a:xfrm>
              <a:off x="9604080" y="-8640"/>
              <a:ext cx="2588040" cy="686592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5" name="CustomShape 6"/>
            <p:cNvSpPr/>
            <p:nvPr/>
          </p:nvSpPr>
          <p:spPr>
            <a:xfrm>
              <a:off x="8933040" y="3048120"/>
              <a:ext cx="3259440" cy="38091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 name="CustomShape 7"/>
            <p:cNvSpPr/>
            <p:nvPr/>
          </p:nvSpPr>
          <p:spPr>
            <a:xfrm>
              <a:off x="9335160" y="-8640"/>
              <a:ext cx="2854080" cy="686592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 name="CustomShape 8"/>
            <p:cNvSpPr/>
            <p:nvPr/>
          </p:nvSpPr>
          <p:spPr>
            <a:xfrm>
              <a:off x="10899720" y="-8640"/>
              <a:ext cx="1289520" cy="686592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8" name="CustomShape 9"/>
            <p:cNvSpPr/>
            <p:nvPr/>
          </p:nvSpPr>
          <p:spPr>
            <a:xfrm>
              <a:off x="10940040" y="-8640"/>
              <a:ext cx="1249200" cy="686592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9" name="CustomShape 10"/>
            <p:cNvSpPr/>
            <p:nvPr/>
          </p:nvSpPr>
          <p:spPr>
            <a:xfrm>
              <a:off x="10372680" y="3589920"/>
              <a:ext cx="1816560" cy="32673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0" name="CustomShape 11"/>
            <p:cNvSpPr/>
            <p:nvPr/>
          </p:nvSpPr>
          <p:spPr>
            <a:xfrm>
              <a:off x="0" y="4013280"/>
              <a:ext cx="447840" cy="2844000"/>
            </a:xfrm>
            <a:prstGeom prst="triangle">
              <a:avLst>
                <a:gd name="adj" fmla="val 0"/>
              </a:avLst>
            </a:prstGeom>
            <a:solidFill>
              <a:schemeClr val="accent1">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grpSp>
      <p:grpSp>
        <p:nvGrpSpPr>
          <p:cNvPr id="11" name="Group 12"/>
          <p:cNvGrpSpPr/>
          <p:nvPr/>
        </p:nvGrpSpPr>
        <p:grpSpPr>
          <a:xfrm>
            <a:off x="0" y="-8640"/>
            <a:ext cx="12192480" cy="6866640"/>
            <a:chOff x="0" y="-8640"/>
            <a:chExt cx="12192480" cy="6866640"/>
          </a:xfrm>
        </p:grpSpPr>
        <p:sp>
          <p:nvSpPr>
            <p:cNvPr id="12" name="CustomShape 13"/>
            <p:cNvSpPr/>
            <p:nvPr/>
          </p:nvSpPr>
          <p:spPr>
            <a:xfrm>
              <a:off x="0" y="-7920"/>
              <a:ext cx="862920" cy="5697360"/>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3" name="Line 14"/>
            <p:cNvSpPr/>
            <p:nvPr/>
          </p:nvSpPr>
          <p:spPr>
            <a:xfrm>
              <a:off x="9371520" y="0"/>
              <a:ext cx="1219680" cy="685800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14" name="Line 15"/>
            <p:cNvSpPr/>
            <p:nvPr/>
          </p:nvSpPr>
          <p:spPr>
            <a:xfrm flipH="1">
              <a:off x="7425720" y="3681360"/>
              <a:ext cx="4763880" cy="317664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15" name="CustomShape 16"/>
            <p:cNvSpPr/>
            <p:nvPr/>
          </p:nvSpPr>
          <p:spPr>
            <a:xfrm>
              <a:off x="9182160" y="-8640"/>
              <a:ext cx="3007080" cy="686592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6" name="CustomShape 17"/>
            <p:cNvSpPr/>
            <p:nvPr/>
          </p:nvSpPr>
          <p:spPr>
            <a:xfrm>
              <a:off x="9604080" y="-8640"/>
              <a:ext cx="2588040" cy="686592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7" name="CustomShape 18"/>
            <p:cNvSpPr/>
            <p:nvPr/>
          </p:nvSpPr>
          <p:spPr>
            <a:xfrm>
              <a:off x="8933040" y="3048120"/>
              <a:ext cx="3259440" cy="38091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8" name="CustomShape 19"/>
            <p:cNvSpPr/>
            <p:nvPr/>
          </p:nvSpPr>
          <p:spPr>
            <a:xfrm>
              <a:off x="9335160" y="-8640"/>
              <a:ext cx="2854080" cy="686592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9" name="CustomShape 20"/>
            <p:cNvSpPr/>
            <p:nvPr/>
          </p:nvSpPr>
          <p:spPr>
            <a:xfrm>
              <a:off x="10899720" y="-8640"/>
              <a:ext cx="1289520" cy="686592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20" name="CustomShape 21"/>
            <p:cNvSpPr/>
            <p:nvPr/>
          </p:nvSpPr>
          <p:spPr>
            <a:xfrm>
              <a:off x="10940040" y="-8640"/>
              <a:ext cx="1249200" cy="686592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21" name="CustomShape 22"/>
            <p:cNvSpPr/>
            <p:nvPr/>
          </p:nvSpPr>
          <p:spPr>
            <a:xfrm>
              <a:off x="10372680" y="3589920"/>
              <a:ext cx="1816560" cy="32673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grpSp>
      <p:sp>
        <p:nvSpPr>
          <p:cNvPr id="22" name="PlaceHolder 23"/>
          <p:cNvSpPr>
            <a:spLocks noGrp="1"/>
          </p:cNvSpPr>
          <p:nvPr>
            <p:ph type="title"/>
          </p:nvPr>
        </p:nvSpPr>
        <p:spPr>
          <a:xfrm>
            <a:off x="1506960" y="2404440"/>
            <a:ext cx="7767000" cy="1645560"/>
          </a:xfrm>
          <a:prstGeom prst="rect">
            <a:avLst/>
          </a:prstGeom>
        </p:spPr>
        <p:txBody>
          <a:bodyPr lIns="0" tIns="0" rIns="0" bIns="0" anchor="ctr">
            <a:noAutofit/>
          </a:bodyPr>
          <a:lstStyle/>
          <a:p>
            <a:r>
              <a:rPr lang="fr-FR" sz="1800" b="0" strike="noStrike" spc="-1">
                <a:latin typeface="Arial"/>
              </a:rPr>
              <a:t>Cliquez pour éditer le format du texte-titre</a:t>
            </a:r>
          </a:p>
        </p:txBody>
      </p:sp>
      <p:sp>
        <p:nvSpPr>
          <p:cNvPr id="23" name="PlaceHolder 24"/>
          <p:cNvSpPr>
            <a:spLocks noGrp="1"/>
          </p:cNvSpPr>
          <p:nvPr>
            <p:ph type="body"/>
          </p:nvPr>
        </p:nvSpPr>
        <p:spPr>
          <a:xfrm>
            <a:off x="609480" y="1604520"/>
            <a:ext cx="1097352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fr-FR" sz="3200" b="0" strike="noStrike" spc="-1">
                <a:latin typeface="Arial"/>
              </a:rPr>
              <a:t>Cliquez pour éditer le format du plan de texte</a:t>
            </a:r>
          </a:p>
          <a:p>
            <a:pPr marL="864000" lvl="1" indent="-324000">
              <a:spcBef>
                <a:spcPts val="1134"/>
              </a:spcBef>
              <a:buClr>
                <a:srgbClr val="000000"/>
              </a:buClr>
              <a:buSzPct val="75000"/>
              <a:buFont typeface="Symbol" charset="2"/>
              <a:buChar char=""/>
            </a:pPr>
            <a:r>
              <a:rPr lang="fr-FR" sz="2800" b="0" strike="noStrike" spc="-1">
                <a:latin typeface="Arial"/>
              </a:rPr>
              <a:t>Second niveau de plan</a:t>
            </a:r>
          </a:p>
          <a:p>
            <a:pPr marL="1296000" lvl="2" indent="-288000">
              <a:spcBef>
                <a:spcPts val="850"/>
              </a:spcBef>
              <a:buClr>
                <a:srgbClr val="000000"/>
              </a:buClr>
              <a:buSzPct val="45000"/>
              <a:buFont typeface="Wingdings" charset="2"/>
              <a:buChar char=""/>
            </a:pPr>
            <a:r>
              <a:rPr lang="fr-FR" sz="2400" b="0" strike="noStrike" spc="-1">
                <a:latin typeface="Arial"/>
              </a:rPr>
              <a:t>Troisième niveau de plan</a:t>
            </a:r>
          </a:p>
          <a:p>
            <a:pPr marL="1728000" lvl="3" indent="-216000">
              <a:spcBef>
                <a:spcPts val="567"/>
              </a:spcBef>
              <a:buClr>
                <a:srgbClr val="000000"/>
              </a:buClr>
              <a:buSzPct val="75000"/>
              <a:buFont typeface="Symbol" charset="2"/>
              <a:buChar char=""/>
            </a:pPr>
            <a:r>
              <a:rPr lang="fr-FR" sz="2000" b="0" strike="noStrike" spc="-1">
                <a:latin typeface="Arial"/>
              </a:rPr>
              <a:t>Quatrième niveau de plan</a:t>
            </a:r>
          </a:p>
          <a:p>
            <a:pPr marL="2160000" lvl="4" indent="-216000">
              <a:spcBef>
                <a:spcPts val="283"/>
              </a:spcBef>
              <a:buClr>
                <a:srgbClr val="000000"/>
              </a:buClr>
              <a:buSzPct val="45000"/>
              <a:buFont typeface="Wingdings" charset="2"/>
              <a:buChar char=""/>
            </a:pPr>
            <a:r>
              <a:rPr lang="fr-FR" sz="2000" b="0" strike="noStrike" spc="-1">
                <a:latin typeface="Arial"/>
              </a:rPr>
              <a:t>Cinquième niveau de plan</a:t>
            </a:r>
          </a:p>
          <a:p>
            <a:pPr marL="2592000" lvl="5" indent="-216000">
              <a:spcBef>
                <a:spcPts val="283"/>
              </a:spcBef>
              <a:buClr>
                <a:srgbClr val="000000"/>
              </a:buClr>
              <a:buSzPct val="45000"/>
              <a:buFont typeface="Wingdings" charset="2"/>
              <a:buChar char=""/>
            </a:pPr>
            <a:r>
              <a:rPr lang="fr-FR" sz="2000" b="0" strike="noStrike" spc="-1">
                <a:latin typeface="Arial"/>
              </a:rPr>
              <a:t>Sixième niveau de plan</a:t>
            </a:r>
          </a:p>
          <a:p>
            <a:pPr marL="3024000" lvl="6" indent="-216000">
              <a:spcBef>
                <a:spcPts val="283"/>
              </a:spcBef>
              <a:buClr>
                <a:srgbClr val="000000"/>
              </a:buClr>
              <a:buSzPct val="45000"/>
              <a:buFont typeface="Wingdings" charset="2"/>
              <a:buChar char=""/>
            </a:pPr>
            <a:r>
              <a:rPr lang="fr-FR" sz="2000" b="0" strike="noStrike" spc="-1">
                <a:latin typeface="Arial"/>
              </a:rPr>
              <a:t>Septième niveau de plan</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60" name="Group 1"/>
          <p:cNvGrpSpPr/>
          <p:nvPr/>
        </p:nvGrpSpPr>
        <p:grpSpPr>
          <a:xfrm>
            <a:off x="0" y="-8640"/>
            <a:ext cx="12192480" cy="6866640"/>
            <a:chOff x="0" y="-8640"/>
            <a:chExt cx="12192480" cy="6866640"/>
          </a:xfrm>
        </p:grpSpPr>
        <p:sp>
          <p:nvSpPr>
            <p:cNvPr id="61" name="Line 2"/>
            <p:cNvSpPr/>
            <p:nvPr/>
          </p:nvSpPr>
          <p:spPr>
            <a:xfrm>
              <a:off x="9371520" y="0"/>
              <a:ext cx="1219680" cy="685800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62" name="Line 3"/>
            <p:cNvSpPr/>
            <p:nvPr/>
          </p:nvSpPr>
          <p:spPr>
            <a:xfrm flipH="1">
              <a:off x="7425720" y="3681360"/>
              <a:ext cx="4763880" cy="317664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63" name="CustomShape 4"/>
            <p:cNvSpPr/>
            <p:nvPr/>
          </p:nvSpPr>
          <p:spPr>
            <a:xfrm>
              <a:off x="9182160" y="-8640"/>
              <a:ext cx="3007080" cy="686592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4" name="CustomShape 5"/>
            <p:cNvSpPr/>
            <p:nvPr/>
          </p:nvSpPr>
          <p:spPr>
            <a:xfrm>
              <a:off x="9604080" y="-8640"/>
              <a:ext cx="2588040" cy="686592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5" name="CustomShape 6"/>
            <p:cNvSpPr/>
            <p:nvPr/>
          </p:nvSpPr>
          <p:spPr>
            <a:xfrm>
              <a:off x="8933040" y="3048120"/>
              <a:ext cx="3259440" cy="38091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6" name="CustomShape 7"/>
            <p:cNvSpPr/>
            <p:nvPr/>
          </p:nvSpPr>
          <p:spPr>
            <a:xfrm>
              <a:off x="9335160" y="-8640"/>
              <a:ext cx="2854080" cy="686592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7" name="CustomShape 8"/>
            <p:cNvSpPr/>
            <p:nvPr/>
          </p:nvSpPr>
          <p:spPr>
            <a:xfrm>
              <a:off x="10899720" y="-8640"/>
              <a:ext cx="1289520" cy="686592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8" name="CustomShape 9"/>
            <p:cNvSpPr/>
            <p:nvPr/>
          </p:nvSpPr>
          <p:spPr>
            <a:xfrm>
              <a:off x="10940040" y="-8640"/>
              <a:ext cx="1249200" cy="686592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9" name="CustomShape 10"/>
            <p:cNvSpPr/>
            <p:nvPr/>
          </p:nvSpPr>
          <p:spPr>
            <a:xfrm>
              <a:off x="10372680" y="3589920"/>
              <a:ext cx="1816560" cy="32673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0" name="CustomShape 11"/>
            <p:cNvSpPr/>
            <p:nvPr/>
          </p:nvSpPr>
          <p:spPr>
            <a:xfrm>
              <a:off x="0" y="4013280"/>
              <a:ext cx="447840" cy="2844000"/>
            </a:xfrm>
            <a:prstGeom prst="triangle">
              <a:avLst>
                <a:gd name="adj" fmla="val 0"/>
              </a:avLst>
            </a:prstGeom>
            <a:solidFill>
              <a:schemeClr val="accent1">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grpSp>
      <p:grpSp>
        <p:nvGrpSpPr>
          <p:cNvPr id="71" name="Group 12"/>
          <p:cNvGrpSpPr/>
          <p:nvPr/>
        </p:nvGrpSpPr>
        <p:grpSpPr>
          <a:xfrm>
            <a:off x="0" y="-8640"/>
            <a:ext cx="12192480" cy="6866640"/>
            <a:chOff x="0" y="-8640"/>
            <a:chExt cx="12192480" cy="6866640"/>
          </a:xfrm>
        </p:grpSpPr>
        <p:sp>
          <p:nvSpPr>
            <p:cNvPr id="72" name="CustomShape 13"/>
            <p:cNvSpPr/>
            <p:nvPr/>
          </p:nvSpPr>
          <p:spPr>
            <a:xfrm>
              <a:off x="0" y="-7920"/>
              <a:ext cx="862920" cy="5697360"/>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3" name="Line 14"/>
            <p:cNvSpPr/>
            <p:nvPr/>
          </p:nvSpPr>
          <p:spPr>
            <a:xfrm>
              <a:off x="9371520" y="0"/>
              <a:ext cx="1219680" cy="685800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74" name="Line 15"/>
            <p:cNvSpPr/>
            <p:nvPr/>
          </p:nvSpPr>
          <p:spPr>
            <a:xfrm flipH="1">
              <a:off x="7425720" y="3681360"/>
              <a:ext cx="4763880" cy="317664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75" name="CustomShape 16"/>
            <p:cNvSpPr/>
            <p:nvPr/>
          </p:nvSpPr>
          <p:spPr>
            <a:xfrm>
              <a:off x="9182160" y="-8640"/>
              <a:ext cx="3007080" cy="686592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6" name="CustomShape 17"/>
            <p:cNvSpPr/>
            <p:nvPr/>
          </p:nvSpPr>
          <p:spPr>
            <a:xfrm>
              <a:off x="9604080" y="-8640"/>
              <a:ext cx="2588040" cy="686592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7" name="CustomShape 18"/>
            <p:cNvSpPr/>
            <p:nvPr/>
          </p:nvSpPr>
          <p:spPr>
            <a:xfrm>
              <a:off x="8933040" y="3048120"/>
              <a:ext cx="3259440" cy="38091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8" name="CustomShape 19"/>
            <p:cNvSpPr/>
            <p:nvPr/>
          </p:nvSpPr>
          <p:spPr>
            <a:xfrm>
              <a:off x="9335160" y="-8640"/>
              <a:ext cx="2854080" cy="686592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9" name="CustomShape 20"/>
            <p:cNvSpPr/>
            <p:nvPr/>
          </p:nvSpPr>
          <p:spPr>
            <a:xfrm>
              <a:off x="10899720" y="-8640"/>
              <a:ext cx="1289520" cy="686592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80" name="CustomShape 21"/>
            <p:cNvSpPr/>
            <p:nvPr/>
          </p:nvSpPr>
          <p:spPr>
            <a:xfrm>
              <a:off x="10940040" y="-8640"/>
              <a:ext cx="1249200" cy="686592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81" name="CustomShape 22"/>
            <p:cNvSpPr/>
            <p:nvPr/>
          </p:nvSpPr>
          <p:spPr>
            <a:xfrm>
              <a:off x="10372680" y="3589920"/>
              <a:ext cx="1816560" cy="32673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grpSp>
      <p:sp>
        <p:nvSpPr>
          <p:cNvPr id="82" name="PlaceHolder 23"/>
          <p:cNvSpPr>
            <a:spLocks noGrp="1"/>
          </p:cNvSpPr>
          <p:nvPr>
            <p:ph type="title"/>
          </p:nvPr>
        </p:nvSpPr>
        <p:spPr>
          <a:xfrm>
            <a:off x="1506960" y="2404440"/>
            <a:ext cx="7767000" cy="1645560"/>
          </a:xfrm>
          <a:prstGeom prst="rect">
            <a:avLst/>
          </a:prstGeom>
        </p:spPr>
        <p:txBody>
          <a:bodyPr lIns="0" tIns="0" rIns="0" bIns="0" anchor="ctr">
            <a:noAutofit/>
          </a:bodyPr>
          <a:lstStyle/>
          <a:p>
            <a:r>
              <a:rPr lang="fr-FR" sz="1800" b="0" strike="noStrike" spc="-1">
                <a:latin typeface="Arial"/>
              </a:rPr>
              <a:t>Cliquez pour éditer le format du texte-titre</a:t>
            </a:r>
          </a:p>
        </p:txBody>
      </p:sp>
      <p:sp>
        <p:nvSpPr>
          <p:cNvPr id="83" name="PlaceHolder 24"/>
          <p:cNvSpPr>
            <a:spLocks noGrp="1"/>
          </p:cNvSpPr>
          <p:nvPr>
            <p:ph type="body"/>
          </p:nvPr>
        </p:nvSpPr>
        <p:spPr>
          <a:xfrm>
            <a:off x="609480" y="1604520"/>
            <a:ext cx="10973160" cy="397692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fr-FR" sz="1800" b="0" strike="noStrike" spc="-1">
                <a:latin typeface="Arial"/>
              </a:rPr>
              <a:t>Cliquez pour éditer le format du plan de texte</a:t>
            </a:r>
          </a:p>
          <a:p>
            <a:pPr marL="864000" lvl="1" indent="-324000">
              <a:spcBef>
                <a:spcPts val="1134"/>
              </a:spcBef>
              <a:buClr>
                <a:srgbClr val="000000"/>
              </a:buClr>
              <a:buSzPct val="75000"/>
              <a:buFont typeface="Symbol" charset="2"/>
              <a:buChar char=""/>
            </a:pPr>
            <a:r>
              <a:rPr lang="fr-FR" sz="1800" b="0" strike="noStrike" spc="-1">
                <a:latin typeface="Arial"/>
              </a:rPr>
              <a:t>Second niveau de plan</a:t>
            </a:r>
          </a:p>
          <a:p>
            <a:pPr marL="1296000" lvl="2" indent="-288000">
              <a:spcBef>
                <a:spcPts val="850"/>
              </a:spcBef>
              <a:buClr>
                <a:srgbClr val="000000"/>
              </a:buClr>
              <a:buSzPct val="45000"/>
              <a:buFont typeface="Wingdings" charset="2"/>
              <a:buChar char=""/>
            </a:pPr>
            <a:r>
              <a:rPr lang="fr-FR" sz="1800" b="0" strike="noStrike" spc="-1">
                <a:latin typeface="Arial"/>
              </a:rPr>
              <a:t>Troisième niveau de plan</a:t>
            </a:r>
          </a:p>
          <a:p>
            <a:pPr marL="1728000" lvl="3" indent="-216000">
              <a:spcBef>
                <a:spcPts val="567"/>
              </a:spcBef>
              <a:buClr>
                <a:srgbClr val="000000"/>
              </a:buClr>
              <a:buSzPct val="75000"/>
              <a:buFont typeface="Symbol" charset="2"/>
              <a:buChar char=""/>
            </a:pPr>
            <a:r>
              <a:rPr lang="fr-FR" sz="1800" b="0" strike="noStrike" spc="-1">
                <a:latin typeface="Arial"/>
              </a:rPr>
              <a:t>Quatrième niveau de plan</a:t>
            </a:r>
          </a:p>
          <a:p>
            <a:pPr marL="2160000" lvl="4" indent="-216000">
              <a:spcBef>
                <a:spcPts val="283"/>
              </a:spcBef>
              <a:buClr>
                <a:srgbClr val="000000"/>
              </a:buClr>
              <a:buSzPct val="45000"/>
              <a:buFont typeface="Wingdings" charset="2"/>
              <a:buChar char=""/>
            </a:pPr>
            <a:r>
              <a:rPr lang="fr-FR" sz="1800" b="0" strike="noStrike" spc="-1">
                <a:latin typeface="Arial"/>
              </a:rPr>
              <a:t>Cinquième niveau de plan</a:t>
            </a:r>
          </a:p>
          <a:p>
            <a:pPr marL="2592000" lvl="5" indent="-216000">
              <a:spcBef>
                <a:spcPts val="283"/>
              </a:spcBef>
              <a:buClr>
                <a:srgbClr val="000000"/>
              </a:buClr>
              <a:buSzPct val="45000"/>
              <a:buFont typeface="Wingdings" charset="2"/>
              <a:buChar char=""/>
            </a:pPr>
            <a:r>
              <a:rPr lang="fr-FR" sz="1800" b="0" strike="noStrike" spc="-1">
                <a:latin typeface="Arial"/>
              </a:rPr>
              <a:t>Sixième niveau de plan</a:t>
            </a:r>
          </a:p>
          <a:p>
            <a:pPr marL="3024000" lvl="6" indent="-216000">
              <a:spcBef>
                <a:spcPts val="283"/>
              </a:spcBef>
              <a:buClr>
                <a:srgbClr val="000000"/>
              </a:buClr>
              <a:buSzPct val="45000"/>
              <a:buFont typeface="Wingdings" charset="2"/>
              <a:buChar char=""/>
            </a:pPr>
            <a:r>
              <a:rPr lang="fr-FR" sz="1800" b="0" strike="noStrike" spc="-1">
                <a:latin typeface="Arial"/>
              </a:rPr>
              <a:t>Septième niveau de plan</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20" name="Group 1"/>
          <p:cNvGrpSpPr/>
          <p:nvPr/>
        </p:nvGrpSpPr>
        <p:grpSpPr>
          <a:xfrm>
            <a:off x="0" y="-8640"/>
            <a:ext cx="12192480" cy="6866640"/>
            <a:chOff x="0" y="-8640"/>
            <a:chExt cx="12192480" cy="6866640"/>
          </a:xfrm>
        </p:grpSpPr>
        <p:sp>
          <p:nvSpPr>
            <p:cNvPr id="121" name="Line 2"/>
            <p:cNvSpPr/>
            <p:nvPr/>
          </p:nvSpPr>
          <p:spPr>
            <a:xfrm>
              <a:off x="9371520" y="0"/>
              <a:ext cx="1219680" cy="685800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122" name="Line 3"/>
            <p:cNvSpPr/>
            <p:nvPr/>
          </p:nvSpPr>
          <p:spPr>
            <a:xfrm flipH="1">
              <a:off x="7425720" y="3681360"/>
              <a:ext cx="4763880" cy="317664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123" name="CustomShape 4"/>
            <p:cNvSpPr/>
            <p:nvPr/>
          </p:nvSpPr>
          <p:spPr>
            <a:xfrm>
              <a:off x="9182160" y="-8640"/>
              <a:ext cx="3007080" cy="686592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24" name="CustomShape 5"/>
            <p:cNvSpPr/>
            <p:nvPr/>
          </p:nvSpPr>
          <p:spPr>
            <a:xfrm>
              <a:off x="9604080" y="-8640"/>
              <a:ext cx="2588040" cy="686592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25" name="CustomShape 6"/>
            <p:cNvSpPr/>
            <p:nvPr/>
          </p:nvSpPr>
          <p:spPr>
            <a:xfrm>
              <a:off x="8933040" y="3048120"/>
              <a:ext cx="3259440" cy="38091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26" name="CustomShape 7"/>
            <p:cNvSpPr/>
            <p:nvPr/>
          </p:nvSpPr>
          <p:spPr>
            <a:xfrm>
              <a:off x="9335160" y="-8640"/>
              <a:ext cx="2854080" cy="686592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27" name="CustomShape 8"/>
            <p:cNvSpPr/>
            <p:nvPr/>
          </p:nvSpPr>
          <p:spPr>
            <a:xfrm>
              <a:off x="10899720" y="-8640"/>
              <a:ext cx="1289520" cy="686592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28" name="CustomShape 9"/>
            <p:cNvSpPr/>
            <p:nvPr/>
          </p:nvSpPr>
          <p:spPr>
            <a:xfrm>
              <a:off x="10940040" y="-8640"/>
              <a:ext cx="1249200" cy="686592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29" name="CustomShape 10"/>
            <p:cNvSpPr/>
            <p:nvPr/>
          </p:nvSpPr>
          <p:spPr>
            <a:xfrm>
              <a:off x="10372680" y="3589920"/>
              <a:ext cx="1816560" cy="32673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30" name="CustomShape 11"/>
            <p:cNvSpPr/>
            <p:nvPr/>
          </p:nvSpPr>
          <p:spPr>
            <a:xfrm>
              <a:off x="0" y="4013280"/>
              <a:ext cx="447840" cy="2844000"/>
            </a:xfrm>
            <a:prstGeom prst="triangle">
              <a:avLst>
                <a:gd name="adj" fmla="val 0"/>
              </a:avLst>
            </a:prstGeom>
            <a:solidFill>
              <a:schemeClr val="accent1">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grpSp>
      <p:grpSp>
        <p:nvGrpSpPr>
          <p:cNvPr id="131" name="Group 12"/>
          <p:cNvGrpSpPr/>
          <p:nvPr/>
        </p:nvGrpSpPr>
        <p:grpSpPr>
          <a:xfrm>
            <a:off x="0" y="-8640"/>
            <a:ext cx="12192480" cy="6866640"/>
            <a:chOff x="0" y="-8640"/>
            <a:chExt cx="12192480" cy="6866640"/>
          </a:xfrm>
        </p:grpSpPr>
        <p:sp>
          <p:nvSpPr>
            <p:cNvPr id="132" name="CustomShape 13"/>
            <p:cNvSpPr/>
            <p:nvPr/>
          </p:nvSpPr>
          <p:spPr>
            <a:xfrm>
              <a:off x="0" y="-7920"/>
              <a:ext cx="862920" cy="5697360"/>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33" name="Line 14"/>
            <p:cNvSpPr/>
            <p:nvPr/>
          </p:nvSpPr>
          <p:spPr>
            <a:xfrm>
              <a:off x="9371520" y="0"/>
              <a:ext cx="1219680" cy="685800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134" name="Line 15"/>
            <p:cNvSpPr/>
            <p:nvPr/>
          </p:nvSpPr>
          <p:spPr>
            <a:xfrm flipH="1">
              <a:off x="7425720" y="3681360"/>
              <a:ext cx="4763880" cy="3176640"/>
            </a:xfrm>
            <a:prstGeom prst="line">
              <a:avLst/>
            </a:prstGeom>
            <a:ln w="9360" cap="rnd">
              <a:solidFill>
                <a:schemeClr val="accent1">
                  <a:alpha val="70000"/>
                </a:schemeClr>
              </a:solidFill>
              <a:round/>
            </a:ln>
          </p:spPr>
          <p:style>
            <a:lnRef idx="2">
              <a:schemeClr val="accent1"/>
            </a:lnRef>
            <a:fillRef idx="0">
              <a:schemeClr val="accent1"/>
            </a:fillRef>
            <a:effectRef idx="1">
              <a:schemeClr val="accent1"/>
            </a:effectRef>
            <a:fontRef idx="minor"/>
          </p:style>
        </p:sp>
        <p:sp>
          <p:nvSpPr>
            <p:cNvPr id="135" name="CustomShape 16"/>
            <p:cNvSpPr/>
            <p:nvPr/>
          </p:nvSpPr>
          <p:spPr>
            <a:xfrm>
              <a:off x="9182160" y="-8640"/>
              <a:ext cx="3007080" cy="686592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36" name="CustomShape 17"/>
            <p:cNvSpPr/>
            <p:nvPr/>
          </p:nvSpPr>
          <p:spPr>
            <a:xfrm>
              <a:off x="9604080" y="-8640"/>
              <a:ext cx="2588040" cy="686592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37" name="CustomShape 18"/>
            <p:cNvSpPr/>
            <p:nvPr/>
          </p:nvSpPr>
          <p:spPr>
            <a:xfrm>
              <a:off x="8933040" y="3048120"/>
              <a:ext cx="3259440" cy="38091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38" name="CustomShape 19"/>
            <p:cNvSpPr/>
            <p:nvPr/>
          </p:nvSpPr>
          <p:spPr>
            <a:xfrm>
              <a:off x="9335160" y="-8640"/>
              <a:ext cx="2854080" cy="686592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39" name="CustomShape 20"/>
            <p:cNvSpPr/>
            <p:nvPr/>
          </p:nvSpPr>
          <p:spPr>
            <a:xfrm>
              <a:off x="10899720" y="-8640"/>
              <a:ext cx="1289520" cy="686592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40" name="CustomShape 21"/>
            <p:cNvSpPr/>
            <p:nvPr/>
          </p:nvSpPr>
          <p:spPr>
            <a:xfrm>
              <a:off x="10940040" y="-8640"/>
              <a:ext cx="1249200" cy="686592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141" name="CustomShape 22"/>
            <p:cNvSpPr/>
            <p:nvPr/>
          </p:nvSpPr>
          <p:spPr>
            <a:xfrm>
              <a:off x="10372680" y="3589920"/>
              <a:ext cx="1816560" cy="3267360"/>
            </a:xfrm>
            <a:prstGeom prst="triangle">
              <a:avLst>
                <a:gd name="adj" fmla="val 100000"/>
              </a:avLst>
            </a:prstGeom>
            <a:solidFill>
              <a:schemeClr val="accent1">
                <a:lumMod val="75000"/>
                <a:alpha val="66000"/>
              </a:schemeClr>
            </a:solidFill>
            <a:ln>
              <a:noFill/>
            </a:ln>
            <a:effectLst>
              <a:outerShdw blurRad="38100" dist="25560" dir="5400000" rotWithShape="0">
                <a:srgbClr val="000000">
                  <a:alpha val="35000"/>
                </a:srgbClr>
              </a:outerShdw>
            </a:effectLst>
          </p:spPr>
          <p:style>
            <a:lnRef idx="1">
              <a:schemeClr val="accent1"/>
            </a:lnRef>
            <a:fillRef idx="3">
              <a:schemeClr val="accent1"/>
            </a:fillRef>
            <a:effectRef idx="2">
              <a:schemeClr val="accent1"/>
            </a:effectRef>
            <a:fontRef idx="minor"/>
          </p:style>
        </p:sp>
      </p:grpSp>
      <p:sp>
        <p:nvSpPr>
          <p:cNvPr id="142" name="PlaceHolder 23"/>
          <p:cNvSpPr>
            <a:spLocks noGrp="1"/>
          </p:cNvSpPr>
          <p:nvPr>
            <p:ph type="title"/>
          </p:nvPr>
        </p:nvSpPr>
        <p:spPr>
          <a:xfrm>
            <a:off x="1506960" y="2404440"/>
            <a:ext cx="7767000" cy="1645560"/>
          </a:xfrm>
          <a:prstGeom prst="rect">
            <a:avLst/>
          </a:prstGeom>
        </p:spPr>
        <p:txBody>
          <a:bodyPr lIns="0" tIns="0" rIns="0" bIns="0" anchor="ctr">
            <a:noAutofit/>
          </a:bodyPr>
          <a:lstStyle/>
          <a:p>
            <a:r>
              <a:rPr lang="fr-FR" sz="1800" b="0" strike="noStrike" spc="-1">
                <a:latin typeface="Arial"/>
              </a:rPr>
              <a:t>Cliquez pour éditer le format du texte-titre</a:t>
            </a:r>
          </a:p>
        </p:txBody>
      </p:sp>
      <p:sp>
        <p:nvSpPr>
          <p:cNvPr id="143" name="PlaceHolder 24"/>
          <p:cNvSpPr>
            <a:spLocks noGrp="1"/>
          </p:cNvSpPr>
          <p:nvPr>
            <p:ph type="body"/>
          </p:nvPr>
        </p:nvSpPr>
        <p:spPr>
          <a:xfrm>
            <a:off x="609480" y="1604520"/>
            <a:ext cx="10973160" cy="397692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fr-FR" sz="1800" b="0" strike="noStrike" spc="-1">
                <a:latin typeface="Arial"/>
              </a:rPr>
              <a:t>Cliquez pour éditer le format du plan de texte</a:t>
            </a:r>
          </a:p>
          <a:p>
            <a:pPr marL="864000" lvl="1" indent="-324000">
              <a:spcBef>
                <a:spcPts val="1134"/>
              </a:spcBef>
              <a:buClr>
                <a:srgbClr val="000000"/>
              </a:buClr>
              <a:buSzPct val="75000"/>
              <a:buFont typeface="Symbol" charset="2"/>
              <a:buChar char=""/>
            </a:pPr>
            <a:r>
              <a:rPr lang="fr-FR" sz="1800" b="0" strike="noStrike" spc="-1">
                <a:latin typeface="Arial"/>
              </a:rPr>
              <a:t>Second niveau de plan</a:t>
            </a:r>
          </a:p>
          <a:p>
            <a:pPr marL="1296000" lvl="2" indent="-288000">
              <a:spcBef>
                <a:spcPts val="850"/>
              </a:spcBef>
              <a:buClr>
                <a:srgbClr val="000000"/>
              </a:buClr>
              <a:buSzPct val="45000"/>
              <a:buFont typeface="Wingdings" charset="2"/>
              <a:buChar char=""/>
            </a:pPr>
            <a:r>
              <a:rPr lang="fr-FR" sz="1800" b="0" strike="noStrike" spc="-1">
                <a:latin typeface="Arial"/>
              </a:rPr>
              <a:t>Troisième niveau de plan</a:t>
            </a:r>
          </a:p>
          <a:p>
            <a:pPr marL="1728000" lvl="3" indent="-216000">
              <a:spcBef>
                <a:spcPts val="567"/>
              </a:spcBef>
              <a:buClr>
                <a:srgbClr val="000000"/>
              </a:buClr>
              <a:buSzPct val="75000"/>
              <a:buFont typeface="Symbol" charset="2"/>
              <a:buChar char=""/>
            </a:pPr>
            <a:r>
              <a:rPr lang="fr-FR" sz="1800" b="0" strike="noStrike" spc="-1">
                <a:latin typeface="Arial"/>
              </a:rPr>
              <a:t>Quatrième niveau de plan</a:t>
            </a:r>
          </a:p>
          <a:p>
            <a:pPr marL="2160000" lvl="4" indent="-216000">
              <a:spcBef>
                <a:spcPts val="283"/>
              </a:spcBef>
              <a:buClr>
                <a:srgbClr val="000000"/>
              </a:buClr>
              <a:buSzPct val="45000"/>
              <a:buFont typeface="Wingdings" charset="2"/>
              <a:buChar char=""/>
            </a:pPr>
            <a:r>
              <a:rPr lang="fr-FR" sz="1800" b="0" strike="noStrike" spc="-1">
                <a:latin typeface="Arial"/>
              </a:rPr>
              <a:t>Cinquième niveau de plan</a:t>
            </a:r>
          </a:p>
          <a:p>
            <a:pPr marL="2592000" lvl="5" indent="-216000">
              <a:spcBef>
                <a:spcPts val="283"/>
              </a:spcBef>
              <a:buClr>
                <a:srgbClr val="000000"/>
              </a:buClr>
              <a:buSzPct val="45000"/>
              <a:buFont typeface="Wingdings" charset="2"/>
              <a:buChar char=""/>
            </a:pPr>
            <a:r>
              <a:rPr lang="fr-FR" sz="1800" b="0" strike="noStrike" spc="-1">
                <a:latin typeface="Arial"/>
              </a:rPr>
              <a:t>Sixième niveau de plan</a:t>
            </a:r>
          </a:p>
          <a:p>
            <a:pPr marL="3024000" lvl="6" indent="-216000">
              <a:spcBef>
                <a:spcPts val="283"/>
              </a:spcBef>
              <a:buClr>
                <a:srgbClr val="000000"/>
              </a:buClr>
              <a:buSzPct val="45000"/>
              <a:buFont typeface="Wingdings" charset="2"/>
              <a:buChar char=""/>
            </a:pPr>
            <a:r>
              <a:rPr lang="fr-FR" sz="1800" b="0" strike="noStrike" spc="-1">
                <a:latin typeface="Arial"/>
              </a:rPr>
              <a:t>Septième niveau de plan</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80" name="CustomShape 1"/>
          <p:cNvSpPr/>
          <p:nvPr/>
        </p:nvSpPr>
        <p:spPr>
          <a:xfrm>
            <a:off x="144000" y="3096000"/>
            <a:ext cx="11376720" cy="1645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Autofit/>
          </a:bodyPr>
          <a:lstStyle/>
          <a:p>
            <a:pPr algn="ctr">
              <a:lnSpc>
                <a:spcPct val="100000"/>
              </a:lnSpc>
            </a:pPr>
            <a:r>
              <a:rPr lang="fr-FR" sz="5400" b="1" strike="noStrike" spc="-1" dirty="0">
                <a:solidFill>
                  <a:srgbClr val="FFFFFF"/>
                </a:solidFill>
                <a:latin typeface="Algerian" panose="04020705040A02060702" pitchFamily="82" charset="0"/>
              </a:rPr>
              <a:t>APPLICATION WEB DE GESTION DES   ANNONCES DE VENTE DE VOITURES EN LIGNE</a:t>
            </a:r>
            <a:endParaRPr lang="fr-FR" sz="5400" b="0" strike="noStrike" spc="-1" dirty="0">
              <a:latin typeface="Algerian" panose="04020705040A02060702" pitchFamily="82" charset="0"/>
            </a:endParaRPr>
          </a:p>
        </p:txBody>
      </p:sp>
      <p:sp>
        <p:nvSpPr>
          <p:cNvPr id="181" name="CustomShape 2"/>
          <p:cNvSpPr/>
          <p:nvPr/>
        </p:nvSpPr>
        <p:spPr>
          <a:xfrm>
            <a:off x="4464360" y="5671440"/>
            <a:ext cx="7767000" cy="1096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100000"/>
              </a:lnSpc>
              <a:spcBef>
                <a:spcPts val="1001"/>
              </a:spcBef>
              <a:tabLst>
                <a:tab pos="0" algn="l"/>
              </a:tabLst>
            </a:pPr>
            <a:r>
              <a:rPr lang="fr-FR" sz="2200" b="1" strike="noStrike" spc="-1" dirty="0">
                <a:solidFill>
                  <a:srgbClr val="FFFFFF"/>
                </a:solidFill>
                <a:latin typeface="Arial Black" panose="020B0A04020102020204" pitchFamily="34" charset="0"/>
              </a:rPr>
              <a:t>Sous la supervision de Dr Etienne KOUOKAM</a:t>
            </a:r>
            <a:endParaRPr lang="fr-FR" sz="2200" b="0" strike="noStrike" spc="-1" dirty="0">
              <a:latin typeface="Arial Black" panose="020B0A04020102020204" pitchFamily="34" charset="0"/>
            </a:endParaRPr>
          </a:p>
        </p:txBody>
      </p:sp>
      <p:sp>
        <p:nvSpPr>
          <p:cNvPr id="182" name="CustomShape 3"/>
          <p:cNvSpPr/>
          <p:nvPr/>
        </p:nvSpPr>
        <p:spPr>
          <a:xfrm>
            <a:off x="1224000" y="5904000"/>
            <a:ext cx="1487880" cy="345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fr-FR" sz="1800" b="1" u="sng" strike="noStrike" spc="-1" dirty="0" smtClean="0">
                <a:solidFill>
                  <a:srgbClr val="0070C0"/>
                </a:solidFill>
                <a:latin typeface="Algerian" panose="04020705040A02060702" pitchFamily="82" charset="0"/>
              </a:rPr>
              <a:t>GROUPE19</a:t>
            </a:r>
            <a:endParaRPr lang="fr-FR" sz="1800" b="0" u="sng" strike="noStrike" spc="-1" dirty="0">
              <a:solidFill>
                <a:srgbClr val="0070C0"/>
              </a:solidFill>
              <a:latin typeface="Algerian" panose="04020705040A02060702" pitchFamily="82" charset="0"/>
            </a:endParaRPr>
          </a:p>
        </p:txBody>
      </p:sp>
      <p:sp>
        <p:nvSpPr>
          <p:cNvPr id="183" name="CustomShape 4"/>
          <p:cNvSpPr/>
          <p:nvPr/>
        </p:nvSpPr>
        <p:spPr>
          <a:xfrm>
            <a:off x="288000" y="6192000"/>
            <a:ext cx="3832560" cy="343080"/>
          </a:xfrm>
          <a:prstGeom prst="rect">
            <a:avLst/>
          </a:prstGeom>
          <a:noFill/>
          <a:ln>
            <a:noFill/>
          </a:ln>
          <a:effectLst>
            <a:outerShdw dist="101823" dir="2700000">
              <a:srgbClr val="2A6099"/>
            </a:outerShdw>
          </a:effectLst>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fld id="{2568B0B0-2000-4155-83AB-496EF293F6E3}" type="slidenum">
              <a:rPr lang="fr-FR" sz="1800" b="0" strike="noStrike" spc="-1">
                <a:latin typeface="Times New Roman"/>
              </a:rPr>
              <a:t>1</a:t>
            </a:fld>
            <a:endParaRPr lang="fr-FR" sz="1800" b="0" strike="noStrike" spc="-1" dirty="0">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CustomShape 1"/>
          <p:cNvSpPr/>
          <p:nvPr/>
        </p:nvSpPr>
        <p:spPr>
          <a:xfrm>
            <a:off x="1449360" y="432000"/>
            <a:ext cx="7767000" cy="16455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3200" b="0" u="sng" strike="noStrike" spc="-1" dirty="0">
                <a:solidFill>
                  <a:srgbClr val="0070C0"/>
                </a:solidFill>
                <a:latin typeface="Algerian" panose="04020705040A02060702" pitchFamily="82" charset="0"/>
              </a:rPr>
              <a:t>CONCEPTION DE LA BASE DE </a:t>
            </a:r>
            <a:r>
              <a:rPr lang="fr-FR" sz="3200" b="0" u="sng" strike="noStrike" spc="-1" dirty="0">
                <a:solidFill>
                  <a:srgbClr val="0070C0"/>
                </a:solidFill>
                <a:latin typeface="Algerian" panose="04020705040A02060702" pitchFamily="82" charset="0"/>
              </a:rPr>
              <a:t>DONNÉES</a:t>
            </a:r>
          </a:p>
        </p:txBody>
      </p:sp>
      <p:sp>
        <p:nvSpPr>
          <p:cNvPr id="205" name="CustomShape 2"/>
          <p:cNvSpPr/>
          <p:nvPr/>
        </p:nvSpPr>
        <p:spPr>
          <a:xfrm>
            <a:off x="512619" y="1371600"/>
            <a:ext cx="10978396" cy="5002222"/>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fontScale="25000" lnSpcReduction="20000"/>
          </a:bodyPr>
          <a:lstStyle/>
          <a:p>
            <a:pPr>
              <a:lnSpc>
                <a:spcPct val="100000"/>
              </a:lnSpc>
            </a:pPr>
            <a:r>
              <a:rPr lang="en-US" sz="40000" b="0" strike="noStrike" spc="-1" dirty="0">
                <a:solidFill>
                  <a:srgbClr val="404040"/>
                </a:solidFill>
                <a:latin typeface="Trebuchet MS"/>
              </a:rPr>
              <a:t> </a:t>
            </a:r>
            <a:endParaRPr lang="fr-FR" sz="8000" b="0" strike="noStrike" spc="-1" dirty="0">
              <a:latin typeface="Arial"/>
            </a:endParaRPr>
          </a:p>
          <a:p>
            <a:pPr>
              <a:lnSpc>
                <a:spcPct val="100000"/>
              </a:lnSpc>
            </a:pPr>
            <a:endParaRPr lang="fr-FR" sz="8000" b="0" strike="noStrike" spc="-1" dirty="0">
              <a:latin typeface="Arial"/>
            </a:endParaRPr>
          </a:p>
          <a:p>
            <a:pPr algn="just">
              <a:lnSpc>
                <a:spcPct val="150000"/>
              </a:lnSpc>
            </a:pPr>
            <a:r>
              <a:rPr lang="fr-CM" sz="8000" b="0" strike="noStrike" spc="-1" dirty="0">
                <a:solidFill>
                  <a:srgbClr val="404040"/>
                </a:solidFill>
                <a:latin typeface="Times New Roman"/>
              </a:rPr>
              <a:t>      </a:t>
            </a:r>
            <a:endParaRPr lang="fr-FR" sz="8000" b="0" strike="noStrike" spc="-1" dirty="0">
              <a:latin typeface="Arial"/>
            </a:endParaRPr>
          </a:p>
          <a:p>
            <a:pPr algn="just">
              <a:lnSpc>
                <a:spcPct val="100000"/>
              </a:lnSpc>
              <a:spcBef>
                <a:spcPts val="1417"/>
              </a:spcBef>
            </a:pPr>
            <a:r>
              <a:rPr lang="fr-CM" sz="8000" b="1" strike="noStrike" spc="-1" dirty="0">
                <a:latin typeface="Times New Roman"/>
              </a:rPr>
              <a:t>Voitures </a:t>
            </a:r>
            <a:r>
              <a:rPr lang="fr-CM" sz="8000" strike="noStrike" spc="-1" dirty="0">
                <a:latin typeface="Times New Roman"/>
              </a:rPr>
              <a:t>(</a:t>
            </a:r>
            <a:r>
              <a:rPr lang="fr-CM" sz="8000" strike="noStrike" spc="-1" dirty="0" err="1">
                <a:latin typeface="Times New Roman"/>
              </a:rPr>
              <a:t>id_voiture</a:t>
            </a:r>
            <a:r>
              <a:rPr lang="fr-CM" sz="8000" strike="noStrike" spc="-1" dirty="0">
                <a:latin typeface="Times New Roman"/>
              </a:rPr>
              <a:t>, </a:t>
            </a:r>
            <a:r>
              <a:rPr lang="fr-CM" sz="8000" strike="noStrike" spc="-1" dirty="0" err="1">
                <a:latin typeface="Times New Roman"/>
              </a:rPr>
              <a:t>Num_chassi</a:t>
            </a:r>
            <a:r>
              <a:rPr lang="fr-CM" sz="8000" strike="noStrike" spc="-1" dirty="0">
                <a:latin typeface="Times New Roman"/>
              </a:rPr>
              <a:t>, Description, Prix, Année, </a:t>
            </a:r>
            <a:r>
              <a:rPr lang="fr-CM" sz="8000" strike="noStrike" spc="-1" dirty="0" err="1">
                <a:latin typeface="Times New Roman"/>
              </a:rPr>
              <a:t>km_parcouru</a:t>
            </a:r>
            <a:r>
              <a:rPr lang="fr-CM" sz="8000" strike="noStrike" spc="-1" dirty="0">
                <a:latin typeface="Times New Roman"/>
              </a:rPr>
              <a:t>)</a:t>
            </a:r>
            <a:endParaRPr lang="fr-FR" sz="8000" strike="noStrike" spc="-1" dirty="0">
              <a:latin typeface="Arial"/>
            </a:endParaRPr>
          </a:p>
          <a:p>
            <a:pPr algn="just">
              <a:lnSpc>
                <a:spcPct val="100000"/>
              </a:lnSpc>
              <a:spcBef>
                <a:spcPts val="1417"/>
              </a:spcBef>
            </a:pPr>
            <a:r>
              <a:rPr lang="fr-CM" sz="8000" strike="noStrike" spc="-1" dirty="0" err="1">
                <a:latin typeface="Times New Roman"/>
              </a:rPr>
              <a:t>id_voiture</a:t>
            </a:r>
            <a:r>
              <a:rPr lang="fr-CM" sz="8000" strike="noStrike" spc="-1" dirty="0">
                <a:latin typeface="Times New Roman"/>
              </a:rPr>
              <a:t> ---→</a:t>
            </a:r>
            <a:r>
              <a:rPr lang="fr-CM" sz="8000" strike="noStrike" spc="-1" dirty="0" err="1">
                <a:latin typeface="Times New Roman"/>
              </a:rPr>
              <a:t>Num_chassi</a:t>
            </a:r>
            <a:endParaRPr lang="fr-FR" sz="8000" strike="noStrike" spc="-1" dirty="0">
              <a:latin typeface="Arial"/>
            </a:endParaRPr>
          </a:p>
          <a:p>
            <a:pPr algn="just">
              <a:lnSpc>
                <a:spcPct val="100000"/>
              </a:lnSpc>
              <a:spcBef>
                <a:spcPts val="1417"/>
              </a:spcBef>
            </a:pPr>
            <a:r>
              <a:rPr lang="fr-CM" sz="8000" strike="noStrike" spc="-1" dirty="0" err="1">
                <a:latin typeface="Times New Roman"/>
              </a:rPr>
              <a:t>id_voiture</a:t>
            </a:r>
            <a:r>
              <a:rPr lang="fr-CM" sz="8000" strike="noStrike" spc="-1" dirty="0">
                <a:latin typeface="Times New Roman"/>
              </a:rPr>
              <a:t> ---→Description</a:t>
            </a:r>
            <a:endParaRPr lang="fr-FR" sz="8000" strike="noStrike" spc="-1" dirty="0">
              <a:latin typeface="Arial"/>
            </a:endParaRPr>
          </a:p>
          <a:p>
            <a:pPr algn="just">
              <a:lnSpc>
                <a:spcPct val="100000"/>
              </a:lnSpc>
              <a:spcBef>
                <a:spcPts val="1417"/>
              </a:spcBef>
            </a:pPr>
            <a:r>
              <a:rPr lang="fr-CM" sz="8000" strike="noStrike" spc="-1" dirty="0" err="1">
                <a:latin typeface="Times New Roman"/>
              </a:rPr>
              <a:t>id_voiture</a:t>
            </a:r>
            <a:r>
              <a:rPr lang="fr-CM" sz="8000" strike="noStrike" spc="-1" dirty="0">
                <a:latin typeface="Times New Roman"/>
              </a:rPr>
              <a:t> ---→Prix</a:t>
            </a:r>
            <a:endParaRPr lang="fr-FR" sz="8000" strike="noStrike" spc="-1" dirty="0">
              <a:latin typeface="Arial"/>
            </a:endParaRPr>
          </a:p>
          <a:p>
            <a:pPr algn="just">
              <a:lnSpc>
                <a:spcPct val="100000"/>
              </a:lnSpc>
              <a:spcBef>
                <a:spcPts val="1417"/>
              </a:spcBef>
            </a:pPr>
            <a:r>
              <a:rPr lang="fr-CM" sz="8000" strike="noStrike" spc="-1" dirty="0" err="1">
                <a:latin typeface="Times New Roman"/>
              </a:rPr>
              <a:t>id_voiture</a:t>
            </a:r>
            <a:r>
              <a:rPr lang="fr-CM" sz="8000" strike="noStrike" spc="-1" dirty="0">
                <a:latin typeface="Times New Roman"/>
              </a:rPr>
              <a:t> ---→Année</a:t>
            </a:r>
            <a:endParaRPr lang="fr-FR" sz="8000" strike="noStrike" spc="-1" dirty="0">
              <a:latin typeface="Arial"/>
            </a:endParaRPr>
          </a:p>
          <a:p>
            <a:pPr algn="just">
              <a:lnSpc>
                <a:spcPct val="100000"/>
              </a:lnSpc>
              <a:spcBef>
                <a:spcPts val="1417"/>
              </a:spcBef>
            </a:pPr>
            <a:r>
              <a:rPr lang="fr-CM" sz="8000" strike="noStrike" spc="-1" dirty="0" err="1">
                <a:latin typeface="Times New Roman"/>
              </a:rPr>
              <a:t>id_voiture</a:t>
            </a:r>
            <a:r>
              <a:rPr lang="fr-CM" sz="8000" strike="noStrike" spc="-1" dirty="0">
                <a:latin typeface="Times New Roman"/>
              </a:rPr>
              <a:t> ----&gt;</a:t>
            </a:r>
            <a:r>
              <a:rPr lang="fr-CM" sz="8000" strike="noStrike" spc="-1" dirty="0" err="1">
                <a:latin typeface="Times New Roman"/>
              </a:rPr>
              <a:t>km_parcouru</a:t>
            </a:r>
            <a:endParaRPr lang="fr-FR" sz="8000" strike="noStrike" spc="-1" dirty="0">
              <a:latin typeface="Arial"/>
            </a:endParaRPr>
          </a:p>
          <a:p>
            <a:pPr algn="just">
              <a:lnSpc>
                <a:spcPct val="100000"/>
              </a:lnSpc>
              <a:spcBef>
                <a:spcPts val="1417"/>
              </a:spcBef>
            </a:pPr>
            <a:endParaRPr lang="fr-FR" sz="8000" b="0" strike="noStrike" spc="-1" dirty="0">
              <a:latin typeface="Arial"/>
            </a:endParaRPr>
          </a:p>
          <a:p>
            <a:pPr marL="806400" algn="just">
              <a:lnSpc>
                <a:spcPct val="100000"/>
              </a:lnSpc>
              <a:spcAft>
                <a:spcPts val="1409"/>
              </a:spcAft>
            </a:pPr>
            <a:r>
              <a:rPr lang="fr-CM" sz="8000" strike="noStrike" spc="-1" dirty="0">
                <a:latin typeface="Times New Roman"/>
              </a:rPr>
              <a:t>Cette table est donc en troisième forme normale</a:t>
            </a:r>
            <a:r>
              <a:rPr lang="fr-CM" sz="8000" b="1" strike="noStrike" spc="-1" dirty="0">
                <a:latin typeface="Times New Roman"/>
              </a:rPr>
              <a:t>(3FN)</a:t>
            </a:r>
            <a:endParaRPr lang="fr-FR" sz="8000" b="0" strike="noStrike" spc="-1" dirty="0">
              <a:latin typeface="Arial"/>
            </a:endParaRPr>
          </a:p>
          <a:p>
            <a:pPr marL="806400" algn="just">
              <a:lnSpc>
                <a:spcPct val="150000"/>
              </a:lnSpc>
            </a:pPr>
            <a:r>
              <a:rPr lang="fr-CM" sz="8000" b="0" strike="noStrike" spc="-1" dirty="0">
                <a:solidFill>
                  <a:srgbClr val="404040"/>
                </a:solidFill>
                <a:latin typeface="Times New Roman"/>
              </a:rPr>
              <a:t> </a:t>
            </a:r>
            <a:endParaRPr lang="fr-FR" sz="8000" b="0" strike="noStrike" spc="-1" dirty="0">
              <a:latin typeface="Arial"/>
            </a:endParaRPr>
          </a:p>
        </p:txBody>
      </p:sp>
      <p:sp>
        <p:nvSpPr>
          <p:cNvPr id="206" name="CustomShape 3"/>
          <p:cNvSpPr/>
          <p:nvPr/>
        </p:nvSpPr>
        <p:spPr>
          <a:xfrm>
            <a:off x="1656000" y="1872000"/>
            <a:ext cx="7552440" cy="515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417"/>
              </a:spcBef>
            </a:pPr>
            <a:r>
              <a:rPr lang="fr-FR" sz="3000" b="1" strike="noStrike" spc="-1" dirty="0">
                <a:latin typeface="Arial"/>
              </a:rPr>
              <a:t> </a:t>
            </a:r>
            <a:r>
              <a:rPr lang="fr-FR" sz="3000" b="1" u="sng" strike="noStrike" spc="-1" dirty="0">
                <a:solidFill>
                  <a:srgbClr val="FF0000"/>
                </a:solidFill>
                <a:latin typeface="Arial"/>
              </a:rPr>
              <a:t>Dépendances fonctionnelles</a:t>
            </a:r>
            <a:endParaRPr lang="fr-FR" sz="3000" b="0" u="sng" strike="noStrike" spc="-1" dirty="0">
              <a:solidFill>
                <a:srgbClr val="FF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ustomShape 1"/>
          <p:cNvSpPr/>
          <p:nvPr/>
        </p:nvSpPr>
        <p:spPr>
          <a:xfrm>
            <a:off x="1368000" y="-216000"/>
            <a:ext cx="7767000" cy="16455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3200" b="0" u="sng" strike="noStrike" spc="-1" dirty="0">
                <a:solidFill>
                  <a:srgbClr val="0070C0"/>
                </a:solidFill>
                <a:latin typeface="Algerian" panose="04020705040A02060702" pitchFamily="82" charset="0"/>
              </a:rPr>
              <a:t>CONCEPTION DE LA BASE DE </a:t>
            </a:r>
            <a:r>
              <a:rPr lang="fr-FR" sz="3200" b="0" u="sng" strike="noStrike" spc="-1" dirty="0">
                <a:solidFill>
                  <a:srgbClr val="0070C0"/>
                </a:solidFill>
                <a:latin typeface="Algerian" panose="04020705040A02060702" pitchFamily="82" charset="0"/>
              </a:rPr>
              <a:t>DONNÉES</a:t>
            </a:r>
          </a:p>
        </p:txBody>
      </p:sp>
      <p:sp>
        <p:nvSpPr>
          <p:cNvPr id="208" name="CustomShape 2"/>
          <p:cNvSpPr/>
          <p:nvPr/>
        </p:nvSpPr>
        <p:spPr>
          <a:xfrm>
            <a:off x="187560" y="1512000"/>
            <a:ext cx="10973160" cy="498564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fontScale="25000" lnSpcReduction="20000"/>
          </a:bodyPr>
          <a:lstStyle/>
          <a:p>
            <a:pPr>
              <a:lnSpc>
                <a:spcPct val="100000"/>
              </a:lnSpc>
            </a:pPr>
            <a:r>
              <a:rPr lang="en-US" sz="40000" b="0" strike="noStrike" spc="-1">
                <a:solidFill>
                  <a:srgbClr val="404040"/>
                </a:solidFill>
                <a:latin typeface="Trebuchet MS"/>
              </a:rPr>
              <a:t> </a:t>
            </a:r>
            <a:endParaRPr lang="fr-FR" sz="40000" b="0" strike="noStrike" spc="-1">
              <a:latin typeface="Arial"/>
            </a:endParaRPr>
          </a:p>
          <a:p>
            <a:pPr>
              <a:lnSpc>
                <a:spcPct val="100000"/>
              </a:lnSpc>
            </a:pPr>
            <a:endParaRPr lang="fr-FR" sz="40000" b="0" strike="noStrike" spc="-1">
              <a:latin typeface="Arial"/>
            </a:endParaRPr>
          </a:p>
          <a:p>
            <a:pPr algn="just">
              <a:lnSpc>
                <a:spcPct val="150000"/>
              </a:lnSpc>
            </a:pPr>
            <a:endParaRPr lang="fr-FR" sz="40000" b="0" strike="noStrike" spc="-1">
              <a:latin typeface="Arial"/>
            </a:endParaRPr>
          </a:p>
          <a:p>
            <a:pPr algn="just">
              <a:lnSpc>
                <a:spcPct val="150000"/>
              </a:lnSpc>
            </a:pPr>
            <a:r>
              <a:rPr lang="fr-CM" sz="40000" b="0" strike="noStrike" spc="-1">
                <a:solidFill>
                  <a:srgbClr val="404040"/>
                </a:solidFill>
                <a:latin typeface="Times New Roman"/>
              </a:rPr>
              <a:t> </a:t>
            </a:r>
            <a:endParaRPr lang="fr-FR" sz="40000" b="0" strike="noStrike" spc="-1">
              <a:latin typeface="Arial"/>
            </a:endParaRPr>
          </a:p>
        </p:txBody>
      </p:sp>
      <p:sp>
        <p:nvSpPr>
          <p:cNvPr id="209" name="CustomShape 3"/>
          <p:cNvSpPr/>
          <p:nvPr/>
        </p:nvSpPr>
        <p:spPr>
          <a:xfrm>
            <a:off x="1303920" y="1008000"/>
            <a:ext cx="7552440" cy="515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417"/>
              </a:spcBef>
            </a:pPr>
            <a:r>
              <a:rPr lang="fr-FR" sz="3000" b="1" strike="noStrike" spc="-1" dirty="0">
                <a:latin typeface="Arial"/>
              </a:rPr>
              <a:t> </a:t>
            </a:r>
            <a:r>
              <a:rPr lang="fr-FR" sz="3000" b="1" u="sng" strike="noStrike" spc="-1" dirty="0">
                <a:solidFill>
                  <a:srgbClr val="FF0000"/>
                </a:solidFill>
                <a:latin typeface="Arial"/>
              </a:rPr>
              <a:t>Modèle Conceptuel de Données</a:t>
            </a:r>
            <a:endParaRPr lang="fr-FR" sz="3000" b="0" u="sng" strike="noStrike" spc="-1" dirty="0">
              <a:solidFill>
                <a:srgbClr val="FF0000"/>
              </a:solidFill>
              <a:latin typeface="Arial"/>
            </a:endParaRPr>
          </a:p>
        </p:txBody>
      </p:sp>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9275" y="1605600"/>
            <a:ext cx="7705725" cy="57721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CustomShape 1"/>
          <p:cNvSpPr/>
          <p:nvPr/>
        </p:nvSpPr>
        <p:spPr>
          <a:xfrm>
            <a:off x="1368000" y="-216000"/>
            <a:ext cx="7767000" cy="16455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3200" b="0" u="sng" strike="noStrike" spc="-1" dirty="0">
                <a:solidFill>
                  <a:srgbClr val="0070C0"/>
                </a:solidFill>
                <a:latin typeface="Algerian" panose="04020705040A02060702" pitchFamily="82" charset="0"/>
              </a:rPr>
              <a:t>CONCEPTION DE LA BASE DE </a:t>
            </a:r>
            <a:r>
              <a:rPr lang="fr-FR" sz="3200" b="0" u="sng" strike="noStrike" spc="-1" dirty="0">
                <a:solidFill>
                  <a:srgbClr val="0070C0"/>
                </a:solidFill>
                <a:latin typeface="Algerian" panose="04020705040A02060702" pitchFamily="82" charset="0"/>
              </a:rPr>
              <a:t>DONNÉES</a:t>
            </a:r>
          </a:p>
        </p:txBody>
      </p:sp>
      <p:sp>
        <p:nvSpPr>
          <p:cNvPr id="212" name="CustomShape 2"/>
          <p:cNvSpPr/>
          <p:nvPr/>
        </p:nvSpPr>
        <p:spPr>
          <a:xfrm>
            <a:off x="187560" y="1512000"/>
            <a:ext cx="10973160" cy="498564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fontScale="25000" lnSpcReduction="20000"/>
          </a:bodyPr>
          <a:lstStyle/>
          <a:p>
            <a:pPr>
              <a:lnSpc>
                <a:spcPct val="100000"/>
              </a:lnSpc>
            </a:pPr>
            <a:r>
              <a:rPr lang="en-US" sz="40000" b="0" strike="noStrike" spc="-1">
                <a:solidFill>
                  <a:srgbClr val="404040"/>
                </a:solidFill>
                <a:latin typeface="Trebuchet MS"/>
              </a:rPr>
              <a:t> </a:t>
            </a:r>
            <a:endParaRPr lang="fr-FR" sz="40000" b="0" strike="noStrike" spc="-1">
              <a:latin typeface="Arial"/>
            </a:endParaRPr>
          </a:p>
          <a:p>
            <a:pPr>
              <a:lnSpc>
                <a:spcPct val="100000"/>
              </a:lnSpc>
            </a:pPr>
            <a:endParaRPr lang="fr-FR" sz="40000" b="0" strike="noStrike" spc="-1">
              <a:latin typeface="Arial"/>
            </a:endParaRPr>
          </a:p>
          <a:p>
            <a:pPr algn="just">
              <a:lnSpc>
                <a:spcPct val="150000"/>
              </a:lnSpc>
            </a:pPr>
            <a:endParaRPr lang="fr-FR" sz="40000" b="0" strike="noStrike" spc="-1">
              <a:latin typeface="Arial"/>
            </a:endParaRPr>
          </a:p>
          <a:p>
            <a:pPr algn="just">
              <a:lnSpc>
                <a:spcPct val="150000"/>
              </a:lnSpc>
            </a:pPr>
            <a:r>
              <a:rPr lang="fr-CM" sz="40000" b="0" strike="noStrike" spc="-1">
                <a:solidFill>
                  <a:srgbClr val="404040"/>
                </a:solidFill>
                <a:latin typeface="Times New Roman"/>
              </a:rPr>
              <a:t> </a:t>
            </a:r>
            <a:endParaRPr lang="fr-FR" sz="40000" b="0" strike="noStrike" spc="-1">
              <a:latin typeface="Arial"/>
            </a:endParaRPr>
          </a:p>
        </p:txBody>
      </p:sp>
      <p:sp>
        <p:nvSpPr>
          <p:cNvPr id="213" name="CustomShape 3"/>
          <p:cNvSpPr/>
          <p:nvPr/>
        </p:nvSpPr>
        <p:spPr>
          <a:xfrm>
            <a:off x="1303920" y="1008000"/>
            <a:ext cx="7552440" cy="515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417"/>
              </a:spcBef>
            </a:pPr>
            <a:r>
              <a:rPr lang="fr-FR" sz="3000" b="1" strike="noStrike" spc="-1" dirty="0">
                <a:latin typeface="Arial"/>
              </a:rPr>
              <a:t> </a:t>
            </a:r>
            <a:r>
              <a:rPr lang="fr-FR" sz="3000" b="1" u="sng" strike="noStrike" spc="-1" dirty="0">
                <a:solidFill>
                  <a:srgbClr val="FF0000"/>
                </a:solidFill>
                <a:latin typeface="Arial"/>
              </a:rPr>
              <a:t>Modèle Logique de Données</a:t>
            </a:r>
            <a:endParaRPr lang="fr-FR" sz="3000" b="0" u="sng" strike="noStrike" spc="-1" dirty="0">
              <a:solidFill>
                <a:srgbClr val="FF0000"/>
              </a:solidFill>
              <a:latin typeface="Arial"/>
            </a:endParaRPr>
          </a:p>
        </p:txBody>
      </p:sp>
      <p:pic>
        <p:nvPicPr>
          <p:cNvPr id="214" name="Image 213"/>
          <p:cNvPicPr/>
          <p:nvPr/>
        </p:nvPicPr>
        <p:blipFill>
          <a:blip r:embed="rId2"/>
          <a:stretch/>
        </p:blipFill>
        <p:spPr>
          <a:xfrm>
            <a:off x="1489320" y="1447920"/>
            <a:ext cx="7439040" cy="5247720"/>
          </a:xfrm>
          <a:prstGeom prst="rect">
            <a:avLst/>
          </a:prstGeom>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CustomShape 1"/>
          <p:cNvSpPr/>
          <p:nvPr/>
        </p:nvSpPr>
        <p:spPr>
          <a:xfrm>
            <a:off x="1224000" y="504000"/>
            <a:ext cx="7767000" cy="1079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fr-FR" sz="2400" b="0" u="sng" strike="noStrike" spc="-1" dirty="0">
                <a:solidFill>
                  <a:srgbClr val="0070C0"/>
                </a:solidFill>
                <a:latin typeface="Algerian" panose="04020705040A02060702" pitchFamily="82" charset="0"/>
              </a:rPr>
              <a:t>DÉVELOPPEMENT  L’APPLICATION WEB</a:t>
            </a:r>
          </a:p>
        </p:txBody>
      </p:sp>
      <p:sp>
        <p:nvSpPr>
          <p:cNvPr id="216" name="CustomShape 2"/>
          <p:cNvSpPr/>
          <p:nvPr/>
        </p:nvSpPr>
        <p:spPr>
          <a:xfrm>
            <a:off x="504000" y="2952000"/>
            <a:ext cx="10973160" cy="7072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432000" indent="-323640">
              <a:lnSpc>
                <a:spcPct val="100000"/>
              </a:lnSpc>
              <a:spcBef>
                <a:spcPts val="1417"/>
              </a:spcBef>
              <a:tabLst>
                <a:tab pos="0" algn="l"/>
              </a:tabLst>
            </a:pPr>
            <a:r>
              <a:rPr lang="en-US" sz="1800" b="1" strike="noStrike" spc="-1" dirty="0" smtClean="0"/>
              <a:t>ARCHITECTURE </a:t>
            </a:r>
            <a:r>
              <a:rPr lang="fr-FR" sz="1800" b="1" strike="noStrike" spc="-1" dirty="0"/>
              <a:t>GÉNÉRALE</a:t>
            </a:r>
            <a:r>
              <a:rPr lang="en-US" sz="1800" b="1" strike="noStrike" spc="-1" dirty="0"/>
              <a:t> DE </a:t>
            </a:r>
            <a:r>
              <a:rPr lang="fr-FR" sz="1800" b="1" strike="noStrike" spc="-1" dirty="0"/>
              <a:t>L’APPLICATION</a:t>
            </a:r>
            <a:r>
              <a:rPr lang="en-US" sz="1800" b="1" strike="noStrike" spc="-1" dirty="0"/>
              <a:t> WEB</a:t>
            </a:r>
            <a:endParaRPr lang="fr-FR" sz="1800" b="1" strike="noStrike" spc="-1" dirty="0"/>
          </a:p>
          <a:p>
            <a:pPr marL="432000" indent="-323640">
              <a:lnSpc>
                <a:spcPct val="100000"/>
              </a:lnSpc>
              <a:spcBef>
                <a:spcPts val="1417"/>
              </a:spcBef>
              <a:tabLst>
                <a:tab pos="0" algn="l"/>
              </a:tabLst>
            </a:pPr>
            <a:r>
              <a:rPr lang="fr-FR" sz="1800" b="1" strike="noStrike" spc="-1" dirty="0"/>
              <a:t>FONCTIONNALITÉS IMPLÉMENTÉES(CRUD)</a:t>
            </a:r>
          </a:p>
          <a:p>
            <a:pPr marL="432000" indent="-323640">
              <a:lnSpc>
                <a:spcPct val="100000"/>
              </a:lnSpc>
              <a:spcBef>
                <a:spcPts val="1417"/>
              </a:spcBef>
              <a:tabLst>
                <a:tab pos="0" algn="l"/>
              </a:tabLst>
            </a:pPr>
            <a:r>
              <a:rPr lang="fr-FR" sz="1800" b="1" strike="noStrike" spc="-1" dirty="0"/>
              <a:t>QUELQUES</a:t>
            </a:r>
            <a:r>
              <a:rPr lang="en-US" sz="1800" b="1" strike="noStrike" spc="-1" dirty="0"/>
              <a:t> INTERFACES</a:t>
            </a:r>
            <a:endParaRPr lang="fr-FR" sz="1800" b="1" strike="noStrike" spc="-1"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CustomShape 1"/>
          <p:cNvSpPr/>
          <p:nvPr/>
        </p:nvSpPr>
        <p:spPr>
          <a:xfrm>
            <a:off x="1224000" y="504000"/>
            <a:ext cx="7767000" cy="1079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fr-FR" sz="2400" b="0" u="sng" strike="noStrike" spc="-1" dirty="0">
                <a:solidFill>
                  <a:srgbClr val="0070C0"/>
                </a:solidFill>
                <a:latin typeface="Algerian" panose="04020705040A02060702" pitchFamily="82" charset="0"/>
              </a:rPr>
              <a:t>DÉVELOPPEMENT  L’APPLICATION WEB</a:t>
            </a:r>
          </a:p>
        </p:txBody>
      </p:sp>
      <p:sp>
        <p:nvSpPr>
          <p:cNvPr id="218" name="CustomShape 2"/>
          <p:cNvSpPr/>
          <p:nvPr/>
        </p:nvSpPr>
        <p:spPr>
          <a:xfrm>
            <a:off x="2198520" y="1669680"/>
            <a:ext cx="6513840" cy="345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432000" indent="-323640">
              <a:lnSpc>
                <a:spcPct val="100000"/>
              </a:lnSpc>
              <a:spcBef>
                <a:spcPts val="1417"/>
              </a:spcBef>
              <a:tabLst>
                <a:tab pos="0" algn="l"/>
              </a:tabLst>
            </a:pPr>
            <a:r>
              <a:rPr lang="fr-FR" sz="1800" b="1" u="sng" strike="noStrike" spc="-1" dirty="0">
                <a:solidFill>
                  <a:srgbClr val="FF0000"/>
                </a:solidFill>
                <a:latin typeface="Arial"/>
              </a:rPr>
              <a:t>ARCHITECTURE GÉNÉRALE DE </a:t>
            </a:r>
            <a:r>
              <a:rPr lang="fr-FR" sz="1800" b="1" u="sng" strike="noStrike" spc="-1" dirty="0" smtClean="0">
                <a:solidFill>
                  <a:srgbClr val="FF0000"/>
                </a:solidFill>
                <a:latin typeface="Arial"/>
              </a:rPr>
              <a:t>L’APPLICATION</a:t>
            </a:r>
            <a:endParaRPr lang="fr-FR" sz="1800" b="0" u="sng" strike="noStrike" spc="-1" dirty="0">
              <a:solidFill>
                <a:srgbClr val="FF0000"/>
              </a:solidFill>
              <a:latin typeface="Arial"/>
            </a:endParaRPr>
          </a:p>
        </p:txBody>
      </p:sp>
      <p:pic>
        <p:nvPicPr>
          <p:cNvPr id="219" name="Image 218"/>
          <p:cNvPicPr/>
          <p:nvPr/>
        </p:nvPicPr>
        <p:blipFill>
          <a:blip r:embed="rId2"/>
          <a:stretch/>
        </p:blipFill>
        <p:spPr>
          <a:xfrm>
            <a:off x="576000" y="2232000"/>
            <a:ext cx="8856360" cy="4319640"/>
          </a:xfrm>
          <a:prstGeom prst="rect">
            <a:avLst/>
          </a:prstGeom>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CustomShape 1"/>
          <p:cNvSpPr/>
          <p:nvPr/>
        </p:nvSpPr>
        <p:spPr>
          <a:xfrm>
            <a:off x="1305360" y="-72000"/>
            <a:ext cx="7767000" cy="1079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fr-FR" sz="2400" b="0" u="sng" strike="noStrike" spc="-1" dirty="0">
                <a:solidFill>
                  <a:srgbClr val="0070C0"/>
                </a:solidFill>
                <a:latin typeface="Algerian" panose="04020705040A02060702" pitchFamily="82" charset="0"/>
              </a:rPr>
              <a:t>DÉVELOPPEMENT  L’APPLICATION WEB</a:t>
            </a:r>
          </a:p>
        </p:txBody>
      </p:sp>
      <p:sp>
        <p:nvSpPr>
          <p:cNvPr id="221" name="CustomShape 2"/>
          <p:cNvSpPr/>
          <p:nvPr/>
        </p:nvSpPr>
        <p:spPr>
          <a:xfrm>
            <a:off x="504000" y="2952000"/>
            <a:ext cx="10973160" cy="7072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108360">
              <a:lnSpc>
                <a:spcPct val="100000"/>
              </a:lnSpc>
              <a:spcBef>
                <a:spcPts val="1417"/>
              </a:spcBef>
              <a:buClr>
                <a:srgbClr val="000000"/>
              </a:buClr>
              <a:buSzPct val="45000"/>
            </a:pPr>
            <a:r>
              <a:rPr lang="en-US" sz="1800" b="1" strike="noStrike" spc="-1" dirty="0" smtClean="0">
                <a:solidFill>
                  <a:srgbClr val="FF0000"/>
                </a:solidFill>
              </a:rPr>
              <a:t> CREATE</a:t>
            </a:r>
            <a:r>
              <a:rPr lang="en-US" sz="1800" b="1" strike="noStrike" spc="-1" dirty="0">
                <a:solidFill>
                  <a:srgbClr val="FF0000"/>
                </a:solidFill>
              </a:rPr>
              <a:t>:</a:t>
            </a:r>
            <a:endParaRPr lang="fr-FR" sz="1800" b="0" strike="noStrike" spc="-1" dirty="0">
              <a:solidFill>
                <a:srgbClr val="FF0000"/>
              </a:solidFill>
            </a:endParaRPr>
          </a:p>
          <a:p>
            <a:pPr>
              <a:lnSpc>
                <a:spcPct val="100000"/>
              </a:lnSpc>
              <a:spcBef>
                <a:spcPts val="1417"/>
              </a:spcBef>
            </a:pPr>
            <a:endParaRPr lang="fr-FR" sz="1800" b="0" strike="noStrike" spc="-1" dirty="0">
              <a:latin typeface="Arial"/>
            </a:endParaRPr>
          </a:p>
          <a:p>
            <a:pPr marL="432000" indent="-323640">
              <a:lnSpc>
                <a:spcPct val="100000"/>
              </a:lnSpc>
              <a:spcBef>
                <a:spcPts val="1417"/>
              </a:spcBef>
              <a:buClr>
                <a:srgbClr val="000000"/>
              </a:buClr>
              <a:buSzPct val="45000"/>
              <a:buFont typeface="Wingdings" charset="2"/>
              <a:buChar char=""/>
            </a:pPr>
            <a:r>
              <a:rPr lang="fr-FR" sz="1800" strike="noStrike" spc="-1" dirty="0">
                <a:latin typeface="Trebuchet MS"/>
              </a:rPr>
              <a:t>Création d’un utilisateur</a:t>
            </a:r>
            <a:endParaRPr lang="fr-FR" sz="1800" strike="noStrike" spc="-1" dirty="0">
              <a:latin typeface="Arial"/>
            </a:endParaRPr>
          </a:p>
          <a:p>
            <a:pPr marL="432000" indent="-323640">
              <a:lnSpc>
                <a:spcPct val="100000"/>
              </a:lnSpc>
              <a:spcBef>
                <a:spcPts val="1417"/>
              </a:spcBef>
              <a:buClr>
                <a:srgbClr val="000000"/>
              </a:buClr>
              <a:buSzPct val="45000"/>
              <a:buFont typeface="Wingdings" charset="2"/>
              <a:buChar char=""/>
            </a:pPr>
            <a:r>
              <a:rPr lang="en-US" sz="1800" strike="noStrike" spc="-1" dirty="0" err="1">
                <a:latin typeface="Trebuchet MS"/>
              </a:rPr>
              <a:t>Création</a:t>
            </a:r>
            <a:r>
              <a:rPr lang="en-US" sz="1800" strike="noStrike" spc="-1" dirty="0">
                <a:latin typeface="Trebuchet MS"/>
              </a:rPr>
              <a:t> </a:t>
            </a:r>
            <a:r>
              <a:rPr lang="en-US" sz="1800" strike="noStrike" spc="-1" dirty="0" err="1">
                <a:latin typeface="Trebuchet MS"/>
              </a:rPr>
              <a:t>d’une</a:t>
            </a:r>
            <a:r>
              <a:rPr lang="en-US" sz="1800" strike="noStrike" spc="-1" dirty="0">
                <a:latin typeface="Trebuchet MS"/>
              </a:rPr>
              <a:t> </a:t>
            </a:r>
            <a:r>
              <a:rPr lang="en-US" sz="1800" strike="noStrike" spc="-1" dirty="0" err="1">
                <a:latin typeface="Trebuchet MS"/>
              </a:rPr>
              <a:t>voiture</a:t>
            </a:r>
            <a:r>
              <a:rPr lang="en-US" sz="1800" strike="noStrike" spc="-1" dirty="0">
                <a:latin typeface="Trebuchet MS"/>
              </a:rPr>
              <a:t> tout </a:t>
            </a:r>
            <a:r>
              <a:rPr lang="en-US" sz="1800" strike="noStrike" spc="-1" dirty="0" err="1">
                <a:latin typeface="Trebuchet MS"/>
              </a:rPr>
              <a:t>en</a:t>
            </a:r>
            <a:r>
              <a:rPr lang="en-US" sz="1800" strike="noStrike" spc="-1" dirty="0">
                <a:latin typeface="Trebuchet MS"/>
              </a:rPr>
              <a:t> </a:t>
            </a:r>
            <a:r>
              <a:rPr lang="en-US" sz="1800" strike="noStrike" spc="-1" dirty="0" err="1">
                <a:latin typeface="Trebuchet MS"/>
              </a:rPr>
              <a:t>précisant</a:t>
            </a:r>
            <a:r>
              <a:rPr lang="en-US" sz="1800" strike="noStrike" spc="-1" dirty="0">
                <a:latin typeface="Trebuchet MS"/>
              </a:rPr>
              <a:t> la marque, </a:t>
            </a:r>
            <a:r>
              <a:rPr lang="en-US" sz="1800" strike="noStrike" spc="-1" dirty="0" err="1">
                <a:latin typeface="Trebuchet MS"/>
              </a:rPr>
              <a:t>modèles</a:t>
            </a:r>
            <a:r>
              <a:rPr lang="en-US" sz="1800" strike="noStrike" spc="-1" dirty="0">
                <a:latin typeface="Trebuchet MS"/>
              </a:rPr>
              <a:t> ,</a:t>
            </a:r>
            <a:endParaRPr lang="fr-FR" sz="1800" strike="noStrike" spc="-1" dirty="0">
              <a:latin typeface="Arial"/>
            </a:endParaRPr>
          </a:p>
          <a:p>
            <a:pPr marL="432000" indent="-323640">
              <a:lnSpc>
                <a:spcPct val="100000"/>
              </a:lnSpc>
              <a:spcBef>
                <a:spcPts val="1417"/>
              </a:spcBef>
              <a:buClr>
                <a:srgbClr val="000000"/>
              </a:buClr>
              <a:buSzPct val="45000"/>
              <a:buFont typeface="Wingdings" charset="2"/>
              <a:buChar char=""/>
            </a:pPr>
            <a:r>
              <a:rPr lang="en-US" sz="1800" strike="noStrike" spc="-1" dirty="0">
                <a:latin typeface="Trebuchet MS"/>
              </a:rPr>
              <a:t>et des photos des </a:t>
            </a:r>
            <a:r>
              <a:rPr lang="en-US" sz="1800" strike="noStrike" spc="-1" dirty="0" err="1">
                <a:latin typeface="Trebuchet MS"/>
              </a:rPr>
              <a:t>voitures</a:t>
            </a:r>
            <a:endParaRPr lang="fr-FR" sz="1800" strike="noStrike" spc="-1" dirty="0">
              <a:latin typeface="Arial"/>
            </a:endParaRPr>
          </a:p>
          <a:p>
            <a:pPr marL="432000" indent="-323640">
              <a:lnSpc>
                <a:spcPct val="100000"/>
              </a:lnSpc>
              <a:spcBef>
                <a:spcPts val="1417"/>
              </a:spcBef>
              <a:buClr>
                <a:srgbClr val="000000"/>
              </a:buClr>
              <a:buSzPct val="45000"/>
              <a:buFont typeface="Wingdings" charset="2"/>
              <a:buChar char=""/>
            </a:pPr>
            <a:r>
              <a:rPr lang="en-US" sz="1800" strike="noStrike" spc="-1" dirty="0" err="1">
                <a:latin typeface="Trebuchet MS"/>
              </a:rPr>
              <a:t>Création</a:t>
            </a:r>
            <a:r>
              <a:rPr lang="en-US" sz="1800" strike="noStrike" spc="-1" dirty="0">
                <a:latin typeface="Trebuchet MS"/>
              </a:rPr>
              <a:t> des </a:t>
            </a:r>
            <a:r>
              <a:rPr lang="en-US" sz="1800" strike="noStrike" spc="-1" dirty="0" err="1">
                <a:latin typeface="Trebuchet MS"/>
              </a:rPr>
              <a:t>annonces</a:t>
            </a:r>
            <a:endParaRPr lang="fr-FR" sz="1800" strike="noStrike" spc="-1" dirty="0">
              <a:latin typeface="Arial"/>
            </a:endParaRPr>
          </a:p>
          <a:p>
            <a:pPr>
              <a:lnSpc>
                <a:spcPct val="100000"/>
              </a:lnSpc>
              <a:spcBef>
                <a:spcPts val="1417"/>
              </a:spcBef>
            </a:pPr>
            <a:endParaRPr lang="fr-FR" sz="1800" b="0" strike="noStrike" spc="-1" dirty="0">
              <a:latin typeface="Arial"/>
            </a:endParaRPr>
          </a:p>
        </p:txBody>
      </p:sp>
      <p:sp>
        <p:nvSpPr>
          <p:cNvPr id="222" name="CustomShape 3"/>
          <p:cNvSpPr/>
          <p:nvPr/>
        </p:nvSpPr>
        <p:spPr>
          <a:xfrm>
            <a:off x="1800000" y="1165680"/>
            <a:ext cx="6529320" cy="402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432000" indent="-323640">
              <a:lnSpc>
                <a:spcPct val="100000"/>
              </a:lnSpc>
              <a:spcBef>
                <a:spcPts val="1417"/>
              </a:spcBef>
              <a:tabLst>
                <a:tab pos="0" algn="l"/>
              </a:tabLst>
            </a:pPr>
            <a:r>
              <a:rPr lang="fr-FR" sz="2200" b="1" u="sng" strike="noStrike" spc="-1" dirty="0">
                <a:solidFill>
                  <a:srgbClr val="FF0000"/>
                </a:solidFill>
                <a:latin typeface="Arial"/>
              </a:rPr>
              <a:t>FONCTIONNALITÉS IMPLÉMENTÉES(CRUD)</a:t>
            </a:r>
            <a:endParaRPr lang="fr-FR" sz="2200" b="0" u="sng" strike="noStrike" spc="-1" dirty="0">
              <a:solidFill>
                <a:srgbClr val="FF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CustomShape 1"/>
          <p:cNvSpPr/>
          <p:nvPr/>
        </p:nvSpPr>
        <p:spPr>
          <a:xfrm>
            <a:off x="1305360" y="-72000"/>
            <a:ext cx="7767000" cy="1079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fr-FR" sz="2400" b="0" u="sng" strike="noStrike" spc="-1" dirty="0">
                <a:solidFill>
                  <a:srgbClr val="0070C0"/>
                </a:solidFill>
                <a:latin typeface="Algerian" panose="04020705040A02060702" pitchFamily="82" charset="0"/>
              </a:rPr>
              <a:t>DÉVELOPPEMENT  L’APPLICATION WEB</a:t>
            </a:r>
          </a:p>
        </p:txBody>
      </p:sp>
      <p:sp>
        <p:nvSpPr>
          <p:cNvPr id="224" name="CustomShape 2"/>
          <p:cNvSpPr/>
          <p:nvPr/>
        </p:nvSpPr>
        <p:spPr>
          <a:xfrm>
            <a:off x="504000" y="2952000"/>
            <a:ext cx="10973160" cy="7072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108360">
              <a:lnSpc>
                <a:spcPct val="100000"/>
              </a:lnSpc>
              <a:spcBef>
                <a:spcPts val="1417"/>
              </a:spcBef>
              <a:buClr>
                <a:srgbClr val="000000"/>
              </a:buClr>
              <a:buSzPct val="45000"/>
            </a:pPr>
            <a:r>
              <a:rPr lang="en-US" sz="1800" b="1" strike="noStrike" spc="-1" dirty="0" smtClean="0">
                <a:solidFill>
                  <a:srgbClr val="404040"/>
                </a:solidFill>
                <a:latin typeface="Trebuchet MS"/>
              </a:rPr>
              <a:t>   </a:t>
            </a:r>
            <a:r>
              <a:rPr lang="en-US" sz="1800" b="1" strike="noStrike" spc="-1" dirty="0" smtClean="0">
                <a:solidFill>
                  <a:srgbClr val="FF0000"/>
                </a:solidFill>
                <a:latin typeface="+mj-lt"/>
              </a:rPr>
              <a:t>READ</a:t>
            </a:r>
            <a:r>
              <a:rPr lang="en-US" sz="1800" b="1" strike="noStrike" spc="-1" dirty="0">
                <a:solidFill>
                  <a:srgbClr val="FF0000"/>
                </a:solidFill>
                <a:latin typeface="+mj-lt"/>
              </a:rPr>
              <a:t>:</a:t>
            </a:r>
            <a:endParaRPr lang="fr-FR" sz="1800" b="1" strike="noStrike" spc="-1" dirty="0">
              <a:solidFill>
                <a:srgbClr val="FF0000"/>
              </a:solidFill>
              <a:latin typeface="+mj-lt"/>
            </a:endParaRPr>
          </a:p>
          <a:p>
            <a:pPr marL="432000" indent="-323640">
              <a:lnSpc>
                <a:spcPct val="100000"/>
              </a:lnSpc>
              <a:spcBef>
                <a:spcPts val="1417"/>
              </a:spcBef>
              <a:buClr>
                <a:srgbClr val="000000"/>
              </a:buClr>
              <a:buSzPct val="45000"/>
              <a:buFont typeface="Wingdings" charset="2"/>
              <a:buChar char=""/>
            </a:pPr>
            <a:r>
              <a:rPr lang="fr-FR" sz="1800" b="0" strike="noStrike" spc="-1" dirty="0"/>
              <a:t>Affichage des informations d’un utilisateur</a:t>
            </a:r>
          </a:p>
          <a:p>
            <a:pPr marL="432000" indent="-323640">
              <a:lnSpc>
                <a:spcPct val="100000"/>
              </a:lnSpc>
              <a:spcBef>
                <a:spcPts val="1417"/>
              </a:spcBef>
              <a:buClr>
                <a:srgbClr val="000000"/>
              </a:buClr>
              <a:buSzPct val="45000"/>
              <a:buFont typeface="Wingdings" charset="2"/>
              <a:buChar char=""/>
            </a:pPr>
            <a:r>
              <a:rPr lang="en-US" sz="1800" b="0" strike="noStrike" spc="-1" dirty="0" err="1"/>
              <a:t>Affichage</a:t>
            </a:r>
            <a:r>
              <a:rPr lang="en-US" sz="1800" b="0" strike="noStrike" spc="-1" dirty="0"/>
              <a:t> des </a:t>
            </a:r>
            <a:r>
              <a:rPr lang="en-US" sz="1800" b="0" strike="noStrike" spc="-1" dirty="0" err="1"/>
              <a:t>données</a:t>
            </a:r>
            <a:r>
              <a:rPr lang="en-US" sz="1800" b="0" strike="noStrike" spc="-1" dirty="0"/>
              <a:t> </a:t>
            </a:r>
            <a:r>
              <a:rPr lang="en-US" sz="1800" b="0" strike="noStrike" spc="-1" dirty="0" err="1"/>
              <a:t>d’une</a:t>
            </a:r>
            <a:r>
              <a:rPr lang="en-US" sz="1800" b="0" strike="noStrike" spc="-1" dirty="0"/>
              <a:t> </a:t>
            </a:r>
            <a:r>
              <a:rPr lang="en-US" sz="1800" b="0" strike="noStrike" spc="-1" dirty="0" err="1"/>
              <a:t>voiture</a:t>
            </a:r>
            <a:r>
              <a:rPr lang="en-US" sz="1800" b="0" strike="noStrike" spc="-1" dirty="0"/>
              <a:t>(</a:t>
            </a:r>
            <a:r>
              <a:rPr lang="en-US" sz="1800" b="0" strike="noStrike" spc="-1" dirty="0" err="1"/>
              <a:t>nom,marques,modèles,images</a:t>
            </a:r>
            <a:r>
              <a:rPr lang="en-US" sz="1800" b="0" strike="noStrike" spc="-1" dirty="0"/>
              <a:t>)</a:t>
            </a:r>
            <a:endParaRPr lang="fr-FR" sz="1800" b="0" strike="noStrike" spc="-1" dirty="0"/>
          </a:p>
          <a:p>
            <a:pPr marL="432000" indent="-323640">
              <a:lnSpc>
                <a:spcPct val="100000"/>
              </a:lnSpc>
              <a:spcBef>
                <a:spcPts val="1417"/>
              </a:spcBef>
              <a:buClr>
                <a:srgbClr val="000000"/>
              </a:buClr>
              <a:buSzPct val="45000"/>
              <a:buFont typeface="Wingdings" charset="2"/>
              <a:buChar char=""/>
            </a:pPr>
            <a:r>
              <a:rPr lang="en-US" sz="1800" b="0" strike="noStrike" spc="-1" dirty="0"/>
              <a:t>Publication des </a:t>
            </a:r>
            <a:r>
              <a:rPr lang="en-US" sz="1800" b="0" strike="noStrike" spc="-1" dirty="0" err="1"/>
              <a:t>annonces</a:t>
            </a:r>
            <a:r>
              <a:rPr lang="en-US" sz="1800" b="0" strike="noStrike" spc="-1" dirty="0"/>
              <a:t>  de </a:t>
            </a:r>
            <a:r>
              <a:rPr lang="en-US" sz="1800" b="0" strike="noStrike" spc="-1" dirty="0" err="1"/>
              <a:t>ventes</a:t>
            </a:r>
            <a:r>
              <a:rPr lang="en-US" sz="1800" b="0" strike="noStrike" spc="-1" dirty="0"/>
              <a:t> des </a:t>
            </a:r>
            <a:r>
              <a:rPr lang="en-US" sz="1800" b="0" strike="noStrike" spc="-1" dirty="0" err="1"/>
              <a:t>voitures</a:t>
            </a:r>
            <a:endParaRPr lang="fr-FR" sz="1800" b="0" strike="noStrike" spc="-1" dirty="0"/>
          </a:p>
          <a:p>
            <a:pPr>
              <a:lnSpc>
                <a:spcPct val="100000"/>
              </a:lnSpc>
              <a:spcBef>
                <a:spcPts val="1417"/>
              </a:spcBef>
            </a:pPr>
            <a:endParaRPr lang="fr-FR" sz="1800" b="0" strike="noStrike" spc="-1" dirty="0">
              <a:latin typeface="Arial"/>
            </a:endParaRPr>
          </a:p>
        </p:txBody>
      </p:sp>
      <p:sp>
        <p:nvSpPr>
          <p:cNvPr id="225" name="CustomShape 3"/>
          <p:cNvSpPr/>
          <p:nvPr/>
        </p:nvSpPr>
        <p:spPr>
          <a:xfrm>
            <a:off x="1800000" y="1165680"/>
            <a:ext cx="6529320" cy="402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432000" indent="-323640">
              <a:lnSpc>
                <a:spcPct val="100000"/>
              </a:lnSpc>
              <a:spcBef>
                <a:spcPts val="1417"/>
              </a:spcBef>
              <a:tabLst>
                <a:tab pos="0" algn="l"/>
              </a:tabLst>
            </a:pPr>
            <a:r>
              <a:rPr lang="fr-FR" sz="2200" b="1" u="sng" strike="noStrike" spc="-1" dirty="0">
                <a:solidFill>
                  <a:srgbClr val="FF0000"/>
                </a:solidFill>
                <a:latin typeface="Arial"/>
              </a:rPr>
              <a:t>FONCTIONNALITÉS IMPLÉMENTÉES(CRUD)</a:t>
            </a:r>
            <a:endParaRPr lang="fr-FR" sz="2200" b="0" u="sng" strike="noStrike" spc="-1" dirty="0">
              <a:solidFill>
                <a:srgbClr val="FF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CustomShape 1"/>
          <p:cNvSpPr/>
          <p:nvPr/>
        </p:nvSpPr>
        <p:spPr>
          <a:xfrm>
            <a:off x="1305360" y="-72000"/>
            <a:ext cx="7767000" cy="1079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fr-FR" sz="2400" b="0" u="sng" strike="noStrike" spc="-1" dirty="0">
                <a:solidFill>
                  <a:srgbClr val="0070C0"/>
                </a:solidFill>
              </a:rPr>
              <a:t>DÉVELOPPEMENT  L’APPLICATION WEB</a:t>
            </a:r>
          </a:p>
        </p:txBody>
      </p:sp>
      <p:sp>
        <p:nvSpPr>
          <p:cNvPr id="227" name="CustomShape 2"/>
          <p:cNvSpPr/>
          <p:nvPr/>
        </p:nvSpPr>
        <p:spPr>
          <a:xfrm>
            <a:off x="504000" y="2952000"/>
            <a:ext cx="10973160" cy="7072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108360">
              <a:lnSpc>
                <a:spcPct val="100000"/>
              </a:lnSpc>
              <a:spcBef>
                <a:spcPts val="1417"/>
              </a:spcBef>
              <a:buClr>
                <a:srgbClr val="000000"/>
              </a:buClr>
              <a:buSzPct val="45000"/>
            </a:pPr>
            <a:r>
              <a:rPr lang="en-US" sz="1800" b="1" strike="noStrike" spc="-1" dirty="0">
                <a:solidFill>
                  <a:srgbClr val="FF0000"/>
                </a:solidFill>
              </a:rPr>
              <a:t>UPDATE:</a:t>
            </a:r>
            <a:endParaRPr lang="fr-FR" sz="1800" b="0" strike="noStrike" spc="-1" dirty="0">
              <a:solidFill>
                <a:srgbClr val="FF0000"/>
              </a:solidFill>
            </a:endParaRPr>
          </a:p>
          <a:p>
            <a:pPr marL="432000" indent="-323640">
              <a:lnSpc>
                <a:spcPct val="100000"/>
              </a:lnSpc>
              <a:spcBef>
                <a:spcPts val="1417"/>
              </a:spcBef>
              <a:buClr>
                <a:srgbClr val="000000"/>
              </a:buClr>
              <a:buSzPct val="45000"/>
              <a:buFont typeface="Wingdings" charset="2"/>
              <a:buChar char=""/>
            </a:pPr>
            <a:r>
              <a:rPr lang="en-US" sz="1800" b="0" strike="noStrike" spc="-1" dirty="0">
                <a:latin typeface="Trebuchet MS"/>
              </a:rPr>
              <a:t>Modification des </a:t>
            </a:r>
            <a:r>
              <a:rPr lang="en-US" sz="1800" b="0" strike="noStrike" spc="-1" dirty="0" err="1">
                <a:latin typeface="Trebuchet MS"/>
              </a:rPr>
              <a:t>informations</a:t>
            </a:r>
            <a:r>
              <a:rPr lang="en-US" sz="1800" b="0" strike="noStrike" spc="-1" dirty="0">
                <a:latin typeface="Trebuchet MS"/>
              </a:rPr>
              <a:t> d’un </a:t>
            </a:r>
            <a:r>
              <a:rPr lang="en-US" sz="1800" b="0" strike="noStrike" spc="-1" dirty="0" err="1">
                <a:latin typeface="Trebuchet MS"/>
              </a:rPr>
              <a:t>utilisateur</a:t>
            </a:r>
            <a:endParaRPr lang="fr-FR" sz="1800" b="0" strike="noStrike" spc="-1" dirty="0">
              <a:latin typeface="Arial"/>
            </a:endParaRPr>
          </a:p>
          <a:p>
            <a:pPr marL="432000" indent="-323640">
              <a:lnSpc>
                <a:spcPct val="100000"/>
              </a:lnSpc>
              <a:spcBef>
                <a:spcPts val="1417"/>
              </a:spcBef>
              <a:buClr>
                <a:srgbClr val="000000"/>
              </a:buClr>
              <a:buSzPct val="45000"/>
              <a:buFont typeface="Wingdings" charset="2"/>
              <a:buChar char=""/>
            </a:pPr>
            <a:r>
              <a:rPr lang="en-US" sz="1800" b="0" strike="noStrike" spc="-1" dirty="0">
                <a:latin typeface="Trebuchet MS"/>
              </a:rPr>
              <a:t>Modification des </a:t>
            </a:r>
            <a:r>
              <a:rPr lang="en-US" sz="1800" b="0" strike="noStrike" spc="-1" dirty="0" err="1">
                <a:latin typeface="Trebuchet MS"/>
              </a:rPr>
              <a:t>données</a:t>
            </a:r>
            <a:r>
              <a:rPr lang="en-US" sz="1800" b="0" strike="noStrike" spc="-1" dirty="0">
                <a:latin typeface="Trebuchet MS"/>
              </a:rPr>
              <a:t> </a:t>
            </a:r>
            <a:r>
              <a:rPr lang="en-US" sz="1800" b="0" strike="noStrike" spc="-1" dirty="0" err="1">
                <a:latin typeface="Trebuchet MS"/>
              </a:rPr>
              <a:t>d’une</a:t>
            </a:r>
            <a:r>
              <a:rPr lang="en-US" sz="1800" b="0" strike="noStrike" spc="-1" dirty="0">
                <a:latin typeface="Trebuchet MS"/>
              </a:rPr>
              <a:t> </a:t>
            </a:r>
            <a:r>
              <a:rPr lang="en-US" sz="1800" b="0" strike="noStrike" spc="-1" dirty="0" err="1">
                <a:latin typeface="Trebuchet MS"/>
              </a:rPr>
              <a:t>voiture</a:t>
            </a:r>
            <a:r>
              <a:rPr lang="en-US" sz="1800" b="0" strike="noStrike" spc="-1" dirty="0">
                <a:latin typeface="Trebuchet MS"/>
              </a:rPr>
              <a:t>(</a:t>
            </a:r>
            <a:r>
              <a:rPr lang="en-US" sz="1800" b="0" strike="noStrike" spc="-1" dirty="0" err="1">
                <a:latin typeface="Trebuchet MS"/>
              </a:rPr>
              <a:t>nom,marques,modèles,images</a:t>
            </a:r>
            <a:r>
              <a:rPr lang="en-US" sz="1800" b="0" strike="noStrike" spc="-1" dirty="0">
                <a:latin typeface="Trebuchet MS"/>
              </a:rPr>
              <a:t>)</a:t>
            </a:r>
            <a:endParaRPr lang="fr-FR" sz="1800" b="0" strike="noStrike" spc="-1" dirty="0">
              <a:latin typeface="Arial"/>
            </a:endParaRPr>
          </a:p>
          <a:p>
            <a:pPr marL="432000" indent="-323640">
              <a:lnSpc>
                <a:spcPct val="100000"/>
              </a:lnSpc>
              <a:spcBef>
                <a:spcPts val="1417"/>
              </a:spcBef>
              <a:buClr>
                <a:srgbClr val="000000"/>
              </a:buClr>
              <a:buSzPct val="45000"/>
              <a:buFont typeface="Wingdings" charset="2"/>
              <a:buChar char=""/>
            </a:pPr>
            <a:r>
              <a:rPr lang="en-US" sz="1800" b="0" strike="noStrike" spc="-1" dirty="0">
                <a:latin typeface="Trebuchet MS"/>
              </a:rPr>
              <a:t>Modification des </a:t>
            </a:r>
            <a:r>
              <a:rPr lang="en-US" sz="1800" b="0" strike="noStrike" spc="-1" dirty="0" err="1">
                <a:latin typeface="Trebuchet MS"/>
              </a:rPr>
              <a:t>annonces</a:t>
            </a:r>
            <a:r>
              <a:rPr lang="en-US" sz="1800" b="0" strike="noStrike" spc="-1" dirty="0">
                <a:latin typeface="Trebuchet MS"/>
              </a:rPr>
              <a:t>  de </a:t>
            </a:r>
            <a:r>
              <a:rPr lang="en-US" sz="1800" b="0" strike="noStrike" spc="-1" dirty="0" err="1">
                <a:latin typeface="Trebuchet MS"/>
              </a:rPr>
              <a:t>ventes</a:t>
            </a:r>
            <a:r>
              <a:rPr lang="en-US" sz="1800" b="0" strike="noStrike" spc="-1" dirty="0">
                <a:latin typeface="Trebuchet MS"/>
              </a:rPr>
              <a:t> des </a:t>
            </a:r>
            <a:r>
              <a:rPr lang="en-US" sz="1800" b="0" strike="noStrike" spc="-1" dirty="0" err="1">
                <a:latin typeface="Trebuchet MS"/>
              </a:rPr>
              <a:t>voitures</a:t>
            </a:r>
            <a:r>
              <a:rPr lang="en-US" sz="1800" b="0" strike="noStrike" spc="-1" dirty="0">
                <a:latin typeface="Trebuchet MS"/>
              </a:rPr>
              <a:t>(prix)</a:t>
            </a:r>
            <a:endParaRPr lang="fr-FR" sz="1800" b="0" strike="noStrike" spc="-1" dirty="0">
              <a:latin typeface="Arial"/>
            </a:endParaRPr>
          </a:p>
          <a:p>
            <a:pPr>
              <a:lnSpc>
                <a:spcPct val="100000"/>
              </a:lnSpc>
              <a:spcBef>
                <a:spcPts val="1417"/>
              </a:spcBef>
            </a:pPr>
            <a:endParaRPr lang="fr-FR" sz="1800" b="0" strike="noStrike" spc="-1" dirty="0">
              <a:latin typeface="Arial"/>
            </a:endParaRPr>
          </a:p>
        </p:txBody>
      </p:sp>
      <p:sp>
        <p:nvSpPr>
          <p:cNvPr id="228" name="CustomShape 3"/>
          <p:cNvSpPr/>
          <p:nvPr/>
        </p:nvSpPr>
        <p:spPr>
          <a:xfrm>
            <a:off x="1800000" y="1165680"/>
            <a:ext cx="6529320" cy="402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432000" indent="-323640">
              <a:lnSpc>
                <a:spcPct val="100000"/>
              </a:lnSpc>
              <a:spcBef>
                <a:spcPts val="1417"/>
              </a:spcBef>
              <a:tabLst>
                <a:tab pos="0" algn="l"/>
              </a:tabLst>
            </a:pPr>
            <a:r>
              <a:rPr lang="fr-FR" sz="2200" b="1" u="sng" strike="noStrike" spc="-1" dirty="0">
                <a:solidFill>
                  <a:srgbClr val="FF0000"/>
                </a:solidFill>
                <a:latin typeface="Arial"/>
              </a:rPr>
              <a:t>FONCTIONNALITÉS IMPLÉMENTÉES(CRUD)</a:t>
            </a:r>
            <a:endParaRPr lang="fr-FR" sz="2200" b="0" u="sng" strike="noStrike" spc="-1" dirty="0">
              <a:solidFill>
                <a:srgbClr val="FF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CustomShape 1"/>
          <p:cNvSpPr/>
          <p:nvPr/>
        </p:nvSpPr>
        <p:spPr>
          <a:xfrm>
            <a:off x="1305360" y="-72000"/>
            <a:ext cx="7767000" cy="1079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fr-FR" sz="2400" b="0" u="sng" strike="noStrike" spc="-1" dirty="0">
                <a:solidFill>
                  <a:schemeClr val="accent2"/>
                </a:solidFill>
                <a:latin typeface="Algerian" panose="04020705040A02060702" pitchFamily="82" charset="0"/>
              </a:rPr>
              <a:t>DÉVELOPPEMENT  L’APPLICATION WEB</a:t>
            </a:r>
          </a:p>
        </p:txBody>
      </p:sp>
      <p:sp>
        <p:nvSpPr>
          <p:cNvPr id="230" name="CustomShape 2"/>
          <p:cNvSpPr/>
          <p:nvPr/>
        </p:nvSpPr>
        <p:spPr>
          <a:xfrm>
            <a:off x="504000" y="2952000"/>
            <a:ext cx="10973160" cy="7072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108360">
              <a:lnSpc>
                <a:spcPct val="100000"/>
              </a:lnSpc>
              <a:spcBef>
                <a:spcPts val="1417"/>
              </a:spcBef>
              <a:buClr>
                <a:srgbClr val="000000"/>
              </a:buClr>
              <a:buSzPct val="45000"/>
            </a:pPr>
            <a:r>
              <a:rPr lang="en-US" sz="1800" b="1" strike="noStrike" spc="-1" dirty="0">
                <a:solidFill>
                  <a:srgbClr val="FF0000"/>
                </a:solidFill>
              </a:rPr>
              <a:t>DELETE:</a:t>
            </a:r>
            <a:endParaRPr lang="fr-FR" sz="1800" b="0" strike="noStrike" spc="-1" dirty="0">
              <a:solidFill>
                <a:srgbClr val="FF0000"/>
              </a:solidFill>
            </a:endParaRPr>
          </a:p>
          <a:p>
            <a:pPr marL="432000" indent="-323640">
              <a:lnSpc>
                <a:spcPct val="100000"/>
              </a:lnSpc>
              <a:spcBef>
                <a:spcPts val="1417"/>
              </a:spcBef>
              <a:buClr>
                <a:srgbClr val="000000"/>
              </a:buClr>
              <a:buSzPct val="45000"/>
              <a:buFont typeface="Wingdings" charset="2"/>
              <a:buChar char=""/>
            </a:pPr>
            <a:r>
              <a:rPr lang="en-US" sz="1800" b="0" strike="noStrike" spc="-1" dirty="0"/>
              <a:t>Suppression d’un </a:t>
            </a:r>
            <a:r>
              <a:rPr lang="en-US" sz="1800" b="0" strike="noStrike" spc="-1" dirty="0" err="1"/>
              <a:t>utilisateur</a:t>
            </a:r>
            <a:endParaRPr lang="fr-FR" sz="1800" b="0" strike="noStrike" spc="-1" dirty="0"/>
          </a:p>
          <a:p>
            <a:pPr marL="432000" indent="-323640">
              <a:lnSpc>
                <a:spcPct val="100000"/>
              </a:lnSpc>
              <a:spcBef>
                <a:spcPts val="1417"/>
              </a:spcBef>
              <a:buClr>
                <a:srgbClr val="000000"/>
              </a:buClr>
              <a:buSzPct val="45000"/>
              <a:buFont typeface="Wingdings" charset="2"/>
              <a:buChar char=""/>
            </a:pPr>
            <a:r>
              <a:rPr lang="en-US" sz="1800" b="0" strike="noStrike" spc="-1" dirty="0"/>
              <a:t>Suppression des </a:t>
            </a:r>
            <a:r>
              <a:rPr lang="en-US" sz="1800" b="0" strike="noStrike" spc="-1" dirty="0" err="1"/>
              <a:t>données</a:t>
            </a:r>
            <a:r>
              <a:rPr lang="en-US" sz="1800" b="0" strike="noStrike" spc="-1" dirty="0"/>
              <a:t> </a:t>
            </a:r>
            <a:r>
              <a:rPr lang="en-US" sz="1800" b="0" strike="noStrike" spc="-1" dirty="0" err="1"/>
              <a:t>d’une</a:t>
            </a:r>
            <a:r>
              <a:rPr lang="en-US" sz="1800" b="0" strike="noStrike" spc="-1" dirty="0"/>
              <a:t> </a:t>
            </a:r>
            <a:r>
              <a:rPr lang="en-US" sz="1800" b="0" strike="noStrike" spc="-1" dirty="0" err="1"/>
              <a:t>voiture</a:t>
            </a:r>
            <a:r>
              <a:rPr lang="en-US" sz="1800" b="0" strike="noStrike" spc="-1" dirty="0"/>
              <a:t>(</a:t>
            </a:r>
            <a:r>
              <a:rPr lang="en-US" sz="1800" b="0" strike="noStrike" spc="-1" dirty="0" err="1"/>
              <a:t>nom,marques,modèles,images</a:t>
            </a:r>
            <a:r>
              <a:rPr lang="en-US" sz="1800" b="0" strike="noStrike" spc="-1" dirty="0"/>
              <a:t>)</a:t>
            </a:r>
            <a:endParaRPr lang="fr-FR" sz="1800" b="0" strike="noStrike" spc="-1" dirty="0"/>
          </a:p>
          <a:p>
            <a:pPr marL="432000" indent="-323640">
              <a:lnSpc>
                <a:spcPct val="100000"/>
              </a:lnSpc>
              <a:spcBef>
                <a:spcPts val="1417"/>
              </a:spcBef>
              <a:buClr>
                <a:srgbClr val="000000"/>
              </a:buClr>
              <a:buSzPct val="45000"/>
              <a:buFont typeface="Wingdings" charset="2"/>
              <a:buChar char=""/>
            </a:pPr>
            <a:r>
              <a:rPr lang="en-US" sz="1800" b="0" strike="noStrike" spc="-1" dirty="0"/>
              <a:t>Suppression des </a:t>
            </a:r>
            <a:r>
              <a:rPr lang="en-US" sz="1800" b="0" strike="noStrike" spc="-1" dirty="0" err="1"/>
              <a:t>annonces</a:t>
            </a:r>
            <a:r>
              <a:rPr lang="en-US" sz="1800" b="0" strike="noStrike" spc="-1" dirty="0"/>
              <a:t>  de </a:t>
            </a:r>
            <a:r>
              <a:rPr lang="en-US" sz="1800" b="0" strike="noStrike" spc="-1" dirty="0" err="1"/>
              <a:t>ventes</a:t>
            </a:r>
            <a:r>
              <a:rPr lang="en-US" sz="1800" b="0" strike="noStrike" spc="-1" dirty="0"/>
              <a:t> des </a:t>
            </a:r>
            <a:r>
              <a:rPr lang="en-US" sz="1800" b="0" strike="noStrike" spc="-1" dirty="0" err="1"/>
              <a:t>voitures</a:t>
            </a:r>
            <a:endParaRPr lang="fr-FR" sz="1800" b="0" strike="noStrike" spc="-1" dirty="0"/>
          </a:p>
          <a:p>
            <a:pPr>
              <a:lnSpc>
                <a:spcPct val="100000"/>
              </a:lnSpc>
              <a:spcBef>
                <a:spcPts val="1417"/>
              </a:spcBef>
            </a:pPr>
            <a:endParaRPr lang="fr-FR" sz="1800" b="0" strike="noStrike" spc="-1" dirty="0">
              <a:latin typeface="Arial"/>
            </a:endParaRPr>
          </a:p>
        </p:txBody>
      </p:sp>
      <p:sp>
        <p:nvSpPr>
          <p:cNvPr id="231" name="CustomShape 3"/>
          <p:cNvSpPr/>
          <p:nvPr/>
        </p:nvSpPr>
        <p:spPr>
          <a:xfrm>
            <a:off x="1800000" y="1165680"/>
            <a:ext cx="6529320" cy="402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432000" indent="-323640">
              <a:lnSpc>
                <a:spcPct val="100000"/>
              </a:lnSpc>
              <a:spcBef>
                <a:spcPts val="1417"/>
              </a:spcBef>
              <a:tabLst>
                <a:tab pos="0" algn="l"/>
              </a:tabLst>
            </a:pPr>
            <a:r>
              <a:rPr lang="fr-FR" sz="2200" b="1" u="sng" strike="noStrike" spc="-1" dirty="0">
                <a:solidFill>
                  <a:srgbClr val="FF0000"/>
                </a:solidFill>
                <a:latin typeface="Arial"/>
              </a:rPr>
              <a:t>FONCTIONNALITÉS IMPLÉMENTÉES(CRUD)</a:t>
            </a:r>
            <a:endParaRPr lang="fr-FR" sz="2200" b="0" u="sng" strike="noStrike" spc="-1" dirty="0">
              <a:solidFill>
                <a:srgbClr val="FF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CustomShape 1"/>
          <p:cNvSpPr/>
          <p:nvPr/>
        </p:nvSpPr>
        <p:spPr>
          <a:xfrm>
            <a:off x="1305360" y="-72000"/>
            <a:ext cx="7767000" cy="1079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r>
              <a:rPr lang="fr-FR" sz="2400" u="sng" spc="-1" dirty="0">
                <a:solidFill>
                  <a:schemeClr val="accent2"/>
                </a:solidFill>
                <a:latin typeface="Algerian" panose="04020705040A02060702" pitchFamily="82" charset="0"/>
              </a:rPr>
              <a:t>DÉVELOPPEMENT  L’APPLICATION WEB</a:t>
            </a:r>
          </a:p>
          <a:p>
            <a:pPr algn="ctr">
              <a:lnSpc>
                <a:spcPct val="100000"/>
              </a:lnSpc>
            </a:pPr>
            <a:endParaRPr lang="fr-FR" sz="2400" b="0" strike="noStrike" spc="-1" dirty="0">
              <a:latin typeface="Arial"/>
            </a:endParaRPr>
          </a:p>
        </p:txBody>
      </p:sp>
      <p:sp>
        <p:nvSpPr>
          <p:cNvPr id="233" name="CustomShape 2"/>
          <p:cNvSpPr/>
          <p:nvPr/>
        </p:nvSpPr>
        <p:spPr>
          <a:xfrm>
            <a:off x="1800000" y="1165680"/>
            <a:ext cx="6529320" cy="402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432000" indent="-323640">
              <a:lnSpc>
                <a:spcPct val="100000"/>
              </a:lnSpc>
              <a:spcBef>
                <a:spcPts val="1417"/>
              </a:spcBef>
              <a:tabLst>
                <a:tab pos="0" algn="l"/>
              </a:tabLst>
            </a:pPr>
            <a:r>
              <a:rPr lang="fr-FR" sz="2200" b="1" u="sng" strike="noStrike" spc="-1" dirty="0">
                <a:solidFill>
                  <a:srgbClr val="FF0000"/>
                </a:solidFill>
                <a:latin typeface="Arial"/>
              </a:rPr>
              <a:t>FONCTIONNALITÉS IMPLÉMENTÉES(CRUD)</a:t>
            </a:r>
            <a:endParaRPr lang="fr-FR" sz="2200" b="0" u="sng" strike="noStrike" spc="-1" dirty="0">
              <a:solidFill>
                <a:srgbClr val="FF0000"/>
              </a:solidFill>
              <a:latin typeface="Arial"/>
            </a:endParaRPr>
          </a:p>
        </p:txBody>
      </p:sp>
      <p:sp>
        <p:nvSpPr>
          <p:cNvPr id="234" name="CustomShape 3"/>
          <p:cNvSpPr/>
          <p:nvPr/>
        </p:nvSpPr>
        <p:spPr>
          <a:xfrm>
            <a:off x="144000" y="3168000"/>
            <a:ext cx="9799200" cy="1989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432000" indent="-323640">
              <a:lnSpc>
                <a:spcPct val="100000"/>
              </a:lnSpc>
              <a:spcBef>
                <a:spcPts val="1417"/>
              </a:spcBef>
              <a:buClr>
                <a:srgbClr val="000000"/>
              </a:buClr>
              <a:buSzPct val="45000"/>
              <a:buFont typeface="Wingdings" charset="2"/>
              <a:buChar char=""/>
            </a:pPr>
            <a:r>
              <a:rPr lang="fr-FR" sz="2400" b="1" strike="noStrike" spc="-1" dirty="0">
                <a:solidFill>
                  <a:srgbClr val="FF0000"/>
                </a:solidFill>
                <a:latin typeface="Arial"/>
              </a:rPr>
              <a:t>MOTEUR DE RECHERCHE:</a:t>
            </a:r>
            <a:endParaRPr lang="fr-FR" sz="2400" b="0" strike="noStrike" spc="-1" dirty="0">
              <a:solidFill>
                <a:srgbClr val="FF0000"/>
              </a:solidFill>
              <a:latin typeface="Arial"/>
            </a:endParaRPr>
          </a:p>
          <a:p>
            <a:pPr>
              <a:lnSpc>
                <a:spcPct val="100000"/>
              </a:lnSpc>
              <a:spcBef>
                <a:spcPts val="1417"/>
              </a:spcBef>
            </a:pPr>
            <a:endParaRPr lang="fr-FR" sz="2400" b="0" strike="noStrike" spc="-1" dirty="0">
              <a:latin typeface="Arial"/>
            </a:endParaRPr>
          </a:p>
          <a:p>
            <a:pPr marL="432000" indent="-323640">
              <a:lnSpc>
                <a:spcPct val="100000"/>
              </a:lnSpc>
              <a:spcBef>
                <a:spcPts val="1417"/>
              </a:spcBef>
              <a:buClr>
                <a:srgbClr val="000000"/>
              </a:buClr>
              <a:buSzPct val="45000"/>
              <a:buFont typeface="Wingdings" charset="2"/>
              <a:buChar char=""/>
            </a:pPr>
            <a:r>
              <a:rPr lang="fr-FR" sz="2400" b="0" strike="noStrike" spc="-1" dirty="0">
                <a:latin typeface="Arial"/>
              </a:rPr>
              <a:t>Il prend en paramètre  le type de données à rechercher et la valeur, </a:t>
            </a:r>
          </a:p>
          <a:p>
            <a:pPr marL="432000" indent="-323640">
              <a:lnSpc>
                <a:spcPct val="100000"/>
              </a:lnSpc>
              <a:spcBef>
                <a:spcPts val="1417"/>
              </a:spcBef>
              <a:buClr>
                <a:srgbClr val="000000"/>
              </a:buClr>
              <a:buSzPct val="45000"/>
              <a:buFont typeface="Wingdings" charset="2"/>
              <a:buChar char=""/>
            </a:pPr>
            <a:r>
              <a:rPr lang="fr-FR" sz="2400" b="0" strike="noStrike" spc="-1" dirty="0">
                <a:latin typeface="Arial"/>
              </a:rPr>
              <a:t>puis retourne l’annonce correspondante</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CustomShape 1"/>
          <p:cNvSpPr/>
          <p:nvPr/>
        </p:nvSpPr>
        <p:spPr>
          <a:xfrm>
            <a:off x="1368000" y="792000"/>
            <a:ext cx="7767000" cy="16455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1800" b="0" strike="noStrike" spc="-1" dirty="0">
                <a:solidFill>
                  <a:srgbClr val="000000"/>
                </a:solidFill>
                <a:latin typeface="Trebuchet MS"/>
              </a:rPr>
              <a:t>      </a:t>
            </a:r>
            <a:r>
              <a:rPr lang="en-US" sz="5000" b="0" strike="noStrike" spc="-1" dirty="0">
                <a:solidFill>
                  <a:srgbClr val="000000"/>
                </a:solidFill>
                <a:latin typeface="Trebuchet MS"/>
              </a:rPr>
              <a:t>   </a:t>
            </a:r>
            <a:r>
              <a:rPr lang="fr-FR" sz="5000" b="1" u="sng" strike="noStrike" spc="-1" dirty="0">
                <a:solidFill>
                  <a:srgbClr val="3465A4"/>
                </a:solidFill>
                <a:latin typeface="Algerian" panose="04020705040A02060702" pitchFamily="82" charset="0"/>
              </a:rPr>
              <a:t>OBJECTIFS</a:t>
            </a:r>
            <a:endParaRPr lang="fr-FR" sz="5000" b="0" u="sng" strike="noStrike" spc="-1" dirty="0">
              <a:latin typeface="Algerian" panose="04020705040A02060702" pitchFamily="82" charset="0"/>
            </a:endParaRPr>
          </a:p>
        </p:txBody>
      </p:sp>
      <p:sp>
        <p:nvSpPr>
          <p:cNvPr id="185" name="CustomShape 2"/>
          <p:cNvSpPr/>
          <p:nvPr/>
        </p:nvSpPr>
        <p:spPr>
          <a:xfrm>
            <a:off x="576000" y="2646720"/>
            <a:ext cx="10973160" cy="3976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pPr>
            <a:r>
              <a:rPr lang="fr-FR" sz="3000" strike="noStrike" spc="-1" dirty="0">
                <a:ea typeface="Noto Sans CJK SC"/>
              </a:rPr>
              <a:t>L'objectif de ce projet est de concevoir et développer une application web permettant la gestion des annonces de vente de voitures en ligne. Nous allons concevoir le schéma de base de données, créer les tables, définir les contraintes d'intégrité, et implémenter les fonctionnalités CRUD (</a:t>
            </a:r>
            <a:r>
              <a:rPr lang="fr-FR" sz="3000" strike="noStrike" spc="-1" dirty="0" err="1">
                <a:ea typeface="Noto Sans CJK SC"/>
              </a:rPr>
              <a:t>Create</a:t>
            </a:r>
            <a:r>
              <a:rPr lang="fr-FR" sz="3000" strike="noStrike" spc="-1" dirty="0">
                <a:ea typeface="Noto Sans CJK SC"/>
              </a:rPr>
              <a:t>, Read, Update, </a:t>
            </a:r>
            <a:r>
              <a:rPr lang="fr-FR" sz="3000" strike="noStrike" spc="-1" dirty="0" err="1">
                <a:ea typeface="Noto Sans CJK SC"/>
              </a:rPr>
              <a:t>Delete</a:t>
            </a:r>
            <a:r>
              <a:rPr lang="fr-FR" sz="3000" strike="noStrike" spc="-1" dirty="0">
                <a:ea typeface="Noto Sans CJK SC"/>
              </a:rPr>
              <a:t>) pour interagir avec la base de données</a:t>
            </a:r>
            <a:r>
              <a:rPr lang="fr-FR" sz="3000" strike="noStrike" spc="-1" dirty="0">
                <a:latin typeface="Trebuchet MS"/>
                <a:ea typeface="Noto Sans CJK SC"/>
              </a:rPr>
              <a:t>.</a:t>
            </a:r>
            <a:endParaRPr lang="fr-FR" sz="3000" strike="noStrike" spc="-1" dirty="0">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CustomShape 1"/>
          <p:cNvSpPr/>
          <p:nvPr/>
        </p:nvSpPr>
        <p:spPr>
          <a:xfrm>
            <a:off x="1305360" y="-72000"/>
            <a:ext cx="7767000" cy="1079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fr-FR" sz="2400" b="0" strike="noStrike" spc="-1">
                <a:solidFill>
                  <a:srgbClr val="000000"/>
                </a:solidFill>
                <a:latin typeface="Trebuchet MS"/>
              </a:rPr>
              <a:t>DÉVELOPPEMENT  L’APPLICATION WEB</a:t>
            </a:r>
            <a:endParaRPr lang="fr-FR" sz="2400" b="0" strike="noStrike" spc="-1">
              <a:latin typeface="Arial"/>
            </a:endParaRPr>
          </a:p>
        </p:txBody>
      </p:sp>
      <p:sp>
        <p:nvSpPr>
          <p:cNvPr id="236" name="CustomShape 2"/>
          <p:cNvSpPr/>
          <p:nvPr/>
        </p:nvSpPr>
        <p:spPr>
          <a:xfrm>
            <a:off x="619560" y="1296000"/>
            <a:ext cx="10973160" cy="43164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432000" indent="-323640">
              <a:lnSpc>
                <a:spcPct val="100000"/>
              </a:lnSpc>
              <a:spcBef>
                <a:spcPts val="1417"/>
              </a:spcBef>
              <a:buClr>
                <a:srgbClr val="000000"/>
              </a:buClr>
              <a:buSzPct val="45000"/>
              <a:buFont typeface="Wingdings" charset="2"/>
              <a:buChar char=""/>
            </a:pPr>
            <a:r>
              <a:rPr lang="fr-FR" sz="1800" b="1" strike="noStrike" spc="-1">
                <a:solidFill>
                  <a:srgbClr val="404040"/>
                </a:solidFill>
                <a:latin typeface="Trebuchet MS"/>
              </a:rPr>
              <a:t>ACCUEIL</a:t>
            </a:r>
            <a:endParaRPr lang="fr-FR" sz="1800" b="0" strike="noStrike" spc="-1">
              <a:latin typeface="Arial"/>
            </a:endParaRPr>
          </a:p>
          <a:p>
            <a:pPr>
              <a:lnSpc>
                <a:spcPct val="100000"/>
              </a:lnSpc>
              <a:spcBef>
                <a:spcPts val="1417"/>
              </a:spcBef>
            </a:pPr>
            <a:endParaRPr lang="fr-FR" sz="1800" b="0" strike="noStrike" spc="-1">
              <a:latin typeface="Arial"/>
            </a:endParaRPr>
          </a:p>
        </p:txBody>
      </p:sp>
      <p:sp>
        <p:nvSpPr>
          <p:cNvPr id="237" name="CustomShape 3"/>
          <p:cNvSpPr/>
          <p:nvPr/>
        </p:nvSpPr>
        <p:spPr>
          <a:xfrm>
            <a:off x="1872000" y="648000"/>
            <a:ext cx="4020480" cy="402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432000" indent="-323640">
              <a:lnSpc>
                <a:spcPct val="100000"/>
              </a:lnSpc>
              <a:spcBef>
                <a:spcPts val="1417"/>
              </a:spcBef>
              <a:tabLst>
                <a:tab pos="0" algn="l"/>
              </a:tabLst>
            </a:pPr>
            <a:r>
              <a:rPr lang="fr-FR" sz="2200" b="1" strike="noStrike" spc="-1">
                <a:latin typeface="Arial"/>
              </a:rPr>
              <a:t>QUELQUES INTERFACES</a:t>
            </a:r>
            <a:endParaRPr lang="fr-FR" sz="2200" b="0" strike="noStrike" spc="-1">
              <a:latin typeface="Arial"/>
            </a:endParaRPr>
          </a:p>
        </p:txBody>
      </p:sp>
      <p:pic>
        <p:nvPicPr>
          <p:cNvPr id="238" name="Image 237"/>
          <p:cNvPicPr/>
          <p:nvPr/>
        </p:nvPicPr>
        <p:blipFill>
          <a:blip r:embed="rId2"/>
          <a:stretch/>
        </p:blipFill>
        <p:spPr>
          <a:xfrm>
            <a:off x="66600" y="72000"/>
            <a:ext cx="12192480" cy="6433200"/>
          </a:xfrm>
          <a:prstGeom prst="rect">
            <a:avLst/>
          </a:prstGeom>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CustomShape 1"/>
          <p:cNvSpPr/>
          <p:nvPr/>
        </p:nvSpPr>
        <p:spPr>
          <a:xfrm>
            <a:off x="1305360" y="-72000"/>
            <a:ext cx="7767000" cy="1079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fr-FR" sz="2400" b="0" strike="noStrike" spc="-1">
                <a:solidFill>
                  <a:srgbClr val="000000"/>
                </a:solidFill>
                <a:latin typeface="Trebuchet MS"/>
              </a:rPr>
              <a:t>DÉVELOPPEMENT  L’APPLICATION WEB</a:t>
            </a:r>
            <a:endParaRPr lang="fr-FR" sz="2400" b="0" strike="noStrike" spc="-1">
              <a:latin typeface="Arial"/>
            </a:endParaRPr>
          </a:p>
        </p:txBody>
      </p:sp>
      <p:sp>
        <p:nvSpPr>
          <p:cNvPr id="240" name="CustomShape 2"/>
          <p:cNvSpPr/>
          <p:nvPr/>
        </p:nvSpPr>
        <p:spPr>
          <a:xfrm>
            <a:off x="619560" y="1296000"/>
            <a:ext cx="10973160" cy="43164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432000" indent="-323640">
              <a:lnSpc>
                <a:spcPct val="100000"/>
              </a:lnSpc>
              <a:spcBef>
                <a:spcPts val="1417"/>
              </a:spcBef>
              <a:buClr>
                <a:srgbClr val="000000"/>
              </a:buClr>
              <a:buSzPct val="45000"/>
              <a:buFont typeface="Wingdings" charset="2"/>
              <a:buChar char=""/>
            </a:pPr>
            <a:r>
              <a:rPr lang="fr-FR" sz="1800" b="1" strike="noStrike" spc="-1">
                <a:solidFill>
                  <a:srgbClr val="404040"/>
                </a:solidFill>
                <a:latin typeface="Trebuchet MS"/>
              </a:rPr>
              <a:t>ANNONCES</a:t>
            </a:r>
            <a:endParaRPr lang="fr-FR" sz="1800" b="0" strike="noStrike" spc="-1">
              <a:latin typeface="Arial"/>
            </a:endParaRPr>
          </a:p>
          <a:p>
            <a:pPr>
              <a:lnSpc>
                <a:spcPct val="100000"/>
              </a:lnSpc>
              <a:spcBef>
                <a:spcPts val="1417"/>
              </a:spcBef>
            </a:pPr>
            <a:endParaRPr lang="fr-FR" sz="1800" b="0" strike="noStrike" spc="-1">
              <a:latin typeface="Arial"/>
            </a:endParaRPr>
          </a:p>
        </p:txBody>
      </p:sp>
      <p:sp>
        <p:nvSpPr>
          <p:cNvPr id="241" name="CustomShape 3"/>
          <p:cNvSpPr/>
          <p:nvPr/>
        </p:nvSpPr>
        <p:spPr>
          <a:xfrm>
            <a:off x="1872000" y="648000"/>
            <a:ext cx="4020480" cy="402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432000" indent="-323640">
              <a:lnSpc>
                <a:spcPct val="100000"/>
              </a:lnSpc>
              <a:spcBef>
                <a:spcPts val="1417"/>
              </a:spcBef>
              <a:tabLst>
                <a:tab pos="0" algn="l"/>
              </a:tabLst>
            </a:pPr>
            <a:r>
              <a:rPr lang="fr-FR" sz="2200" b="1" strike="noStrike" spc="-1">
                <a:latin typeface="Arial"/>
              </a:rPr>
              <a:t>QUELQUES INTERFACES</a:t>
            </a:r>
            <a:endParaRPr lang="fr-FR" sz="2200" b="0" strike="noStrike" spc="-1">
              <a:latin typeface="Arial"/>
            </a:endParaRPr>
          </a:p>
        </p:txBody>
      </p:sp>
      <p:pic>
        <p:nvPicPr>
          <p:cNvPr id="242" name="Image 241"/>
          <p:cNvPicPr/>
          <p:nvPr/>
        </p:nvPicPr>
        <p:blipFill>
          <a:blip r:embed="rId2"/>
          <a:stretch/>
        </p:blipFill>
        <p:spPr>
          <a:xfrm>
            <a:off x="66600" y="144000"/>
            <a:ext cx="12192480" cy="6361200"/>
          </a:xfrm>
          <a:prstGeom prst="rect">
            <a:avLst/>
          </a:prstGeom>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CustomShape 1"/>
          <p:cNvSpPr/>
          <p:nvPr/>
        </p:nvSpPr>
        <p:spPr>
          <a:xfrm>
            <a:off x="1506960" y="2404440"/>
            <a:ext cx="7767000" cy="1645560"/>
          </a:xfrm>
          <a:prstGeom prst="rect">
            <a:avLst/>
          </a:prstGeom>
          <a:noFill/>
          <a:ln>
            <a:noFill/>
          </a:ln>
        </p:spPr>
        <p:style>
          <a:lnRef idx="0">
            <a:scrgbClr r="0" g="0" b="0"/>
          </a:lnRef>
          <a:fillRef idx="0">
            <a:scrgbClr r="0" g="0" b="0"/>
          </a:fillRef>
          <a:effectRef idx="0">
            <a:scrgbClr r="0" g="0" b="0"/>
          </a:effectRef>
          <a:fontRef idx="minor"/>
        </p:style>
      </p:sp>
      <p:pic>
        <p:nvPicPr>
          <p:cNvPr id="244" name="Image 243"/>
          <p:cNvPicPr/>
          <p:nvPr/>
        </p:nvPicPr>
        <p:blipFill>
          <a:blip r:embed="rId2"/>
          <a:stretch/>
        </p:blipFill>
        <p:spPr>
          <a:xfrm>
            <a:off x="0" y="144000"/>
            <a:ext cx="12192840" cy="6479640"/>
          </a:xfrm>
          <a:prstGeom prst="rect">
            <a:avLst/>
          </a:prstGeom>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CustomShape 1"/>
          <p:cNvSpPr/>
          <p:nvPr/>
        </p:nvSpPr>
        <p:spPr>
          <a:xfrm>
            <a:off x="1506960" y="2404440"/>
            <a:ext cx="7767000" cy="1645560"/>
          </a:xfrm>
          <a:prstGeom prst="rect">
            <a:avLst/>
          </a:prstGeom>
          <a:noFill/>
          <a:ln>
            <a:noFill/>
          </a:ln>
        </p:spPr>
        <p:style>
          <a:lnRef idx="0">
            <a:scrgbClr r="0" g="0" b="0"/>
          </a:lnRef>
          <a:fillRef idx="0">
            <a:scrgbClr r="0" g="0" b="0"/>
          </a:fillRef>
          <a:effectRef idx="0">
            <a:scrgbClr r="0" g="0" b="0"/>
          </a:effectRef>
          <a:fontRef idx="minor"/>
        </p:style>
      </p:sp>
      <p:pic>
        <p:nvPicPr>
          <p:cNvPr id="246" name="Image 245"/>
          <p:cNvPicPr/>
          <p:nvPr/>
        </p:nvPicPr>
        <p:blipFill>
          <a:blip r:embed="rId2"/>
          <a:stretch/>
        </p:blipFill>
        <p:spPr>
          <a:xfrm>
            <a:off x="174960" y="0"/>
            <a:ext cx="12017880" cy="6857640"/>
          </a:xfrm>
          <a:prstGeom prst="rect">
            <a:avLst/>
          </a:prstGeom>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CustomShape 1"/>
          <p:cNvSpPr/>
          <p:nvPr/>
        </p:nvSpPr>
        <p:spPr>
          <a:xfrm>
            <a:off x="-216000" y="2808000"/>
            <a:ext cx="10973160" cy="705564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108360">
              <a:lnSpc>
                <a:spcPct val="100000"/>
              </a:lnSpc>
              <a:spcBef>
                <a:spcPts val="1417"/>
              </a:spcBef>
              <a:buClr>
                <a:srgbClr val="000000"/>
              </a:buClr>
              <a:buSzPct val="45000"/>
            </a:pPr>
            <a:r>
              <a:rPr lang="fr-FR" sz="1800" b="0" strike="noStrike" spc="-1" dirty="0"/>
              <a:t>                      Notre objectif a été de concevoir et développer une application web CRUD pour la vente de voitures en ligne. Nous avons identifié les étapes clés : la conception de la base de données et le développement de l'application web</a:t>
            </a:r>
            <a:r>
              <a:rPr lang="fr-FR" sz="1800" b="0" strike="noStrike" spc="-1" dirty="0" smtClean="0"/>
              <a:t>. Pour </a:t>
            </a:r>
            <a:r>
              <a:rPr lang="fr-FR" sz="1800" b="0" strike="noStrike" spc="-1" dirty="0"/>
              <a:t>la conception de la base de données, nous avons défini les entités, les relations et les cardinalités. Les tables ont été créées dans </a:t>
            </a:r>
            <a:r>
              <a:rPr lang="fr-FR" sz="1800" b="1" strike="noStrike" spc="-1" dirty="0" err="1"/>
              <a:t>SQLite</a:t>
            </a:r>
            <a:r>
              <a:rPr lang="fr-FR" sz="1800" b="1" strike="noStrike" spc="-1" dirty="0"/>
              <a:t> </a:t>
            </a:r>
            <a:r>
              <a:rPr lang="fr-FR" sz="1800" b="0" strike="noStrike" spc="-1" dirty="0"/>
              <a:t>avec les contraintes d'intégrité </a:t>
            </a:r>
            <a:r>
              <a:rPr lang="fr-FR" sz="1800" b="0" strike="noStrike" spc="-1" dirty="0" err="1"/>
              <a:t>nécessaires.Le</a:t>
            </a:r>
            <a:r>
              <a:rPr lang="fr-FR" sz="1800" b="0" strike="noStrike" spc="-1" dirty="0"/>
              <a:t> développement de l'application web s’est fais en utilisant le </a:t>
            </a:r>
            <a:r>
              <a:rPr lang="fr-FR" sz="1800" b="0" strike="noStrike" spc="-1" dirty="0" err="1"/>
              <a:t>html,javascript</a:t>
            </a:r>
            <a:r>
              <a:rPr lang="fr-FR" sz="1800" b="0" strike="noStrike" spc="-1" dirty="0"/>
              <a:t> ,</a:t>
            </a:r>
            <a:r>
              <a:rPr lang="fr-FR" sz="1800" b="0" strike="noStrike" spc="-1" dirty="0" err="1"/>
              <a:t>css</a:t>
            </a:r>
            <a:r>
              <a:rPr lang="fr-FR" sz="1800" b="0" strike="noStrike" spc="-1" dirty="0"/>
              <a:t> pour le Front End, et le </a:t>
            </a:r>
            <a:r>
              <a:rPr lang="fr-FR" sz="1800" b="0" strike="noStrike" spc="-1" dirty="0" err="1"/>
              <a:t>framework</a:t>
            </a:r>
            <a:r>
              <a:rPr lang="fr-FR" sz="1800" b="0" strike="noStrike" spc="-1" dirty="0"/>
              <a:t> </a:t>
            </a:r>
            <a:r>
              <a:rPr lang="fr-FR" sz="1800" b="1" strike="noStrike" spc="-1" dirty="0"/>
              <a:t>Django </a:t>
            </a:r>
            <a:r>
              <a:rPr lang="fr-FR" sz="1800" b="0" strike="noStrike" spc="-1" dirty="0"/>
              <a:t>pour interagir avec notre Base de Données. Nous avons mis en place les fonctionnalités CRUD, en respectant les contraintes d'intégrité. Un moteur de recherche a été intégré pour faciliter les recherches dans la base de données.</a:t>
            </a:r>
          </a:p>
        </p:txBody>
      </p:sp>
      <p:sp>
        <p:nvSpPr>
          <p:cNvPr id="248" name="CustomShape 2"/>
          <p:cNvSpPr/>
          <p:nvPr/>
        </p:nvSpPr>
        <p:spPr>
          <a:xfrm>
            <a:off x="1368000" y="360000"/>
            <a:ext cx="7767000" cy="7916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pPr>
            <a:r>
              <a:rPr lang="en-US" sz="2800" b="1" u="sng" strike="noStrike" spc="-1" dirty="0">
                <a:solidFill>
                  <a:srgbClr val="0070C0"/>
                </a:solidFill>
                <a:latin typeface="Algerian" panose="04020705040A02060702" pitchFamily="82" charset="0"/>
              </a:rPr>
              <a:t>CONCLUSION</a:t>
            </a:r>
            <a:endParaRPr lang="fr-FR" sz="2800" b="0" u="sng" strike="noStrike" spc="-1" dirty="0">
              <a:solidFill>
                <a:srgbClr val="0070C0"/>
              </a:solidFill>
              <a:latin typeface="Algerian" panose="04020705040A02060702" pitchFamily="82"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249" name="CustomShape 1"/>
          <p:cNvSpPr/>
          <p:nvPr/>
        </p:nvSpPr>
        <p:spPr>
          <a:xfrm>
            <a:off x="1224000" y="2618280"/>
            <a:ext cx="9720360" cy="292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pPr>
            <a:r>
              <a:rPr lang="fr-FR" sz="5000" b="1" strike="noStrike" spc="-1" dirty="0">
                <a:solidFill>
                  <a:srgbClr val="FFFFFF"/>
                </a:solidFill>
                <a:latin typeface="Algerian" panose="04020705040A02060702" pitchFamily="82" charset="0"/>
              </a:rPr>
              <a:t>MERCI POUR VOTRE AIMABLE ATTENTION</a:t>
            </a:r>
            <a:endParaRPr lang="fr-FR" sz="5000" b="0" strike="noStrike" spc="-1" dirty="0">
              <a:latin typeface="Algerian" panose="04020705040A02060702" pitchFamily="82"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ustomShape 1"/>
          <p:cNvSpPr/>
          <p:nvPr/>
        </p:nvSpPr>
        <p:spPr>
          <a:xfrm>
            <a:off x="1440000" y="82080"/>
            <a:ext cx="7767000" cy="16455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1800" b="0" strike="noStrike" spc="-1" dirty="0">
                <a:solidFill>
                  <a:srgbClr val="000000"/>
                </a:solidFill>
                <a:latin typeface="Trebuchet MS"/>
              </a:rPr>
              <a:t>                   </a:t>
            </a:r>
            <a:r>
              <a:rPr lang="en-US" sz="2600" b="0" strike="noStrike" spc="-1" dirty="0">
                <a:solidFill>
                  <a:srgbClr val="000000"/>
                </a:solidFill>
                <a:latin typeface="Trebuchet MS"/>
              </a:rPr>
              <a:t>   </a:t>
            </a:r>
            <a:r>
              <a:rPr lang="en-US" sz="2600" b="1" strike="noStrike" spc="-1" dirty="0">
                <a:solidFill>
                  <a:srgbClr val="0070C0"/>
                </a:solidFill>
                <a:latin typeface="Algerian" panose="04020705040A02060702" pitchFamily="82" charset="0"/>
              </a:rPr>
              <a:t>PLAN DÉTAILLÉ</a:t>
            </a:r>
            <a:endParaRPr lang="fr-FR" sz="2600" b="1" strike="noStrike" spc="-1" dirty="0">
              <a:solidFill>
                <a:srgbClr val="0070C0"/>
              </a:solidFill>
              <a:latin typeface="Algerian" panose="04020705040A02060702" pitchFamily="82" charset="0"/>
            </a:endParaRPr>
          </a:p>
        </p:txBody>
      </p:sp>
      <p:sp>
        <p:nvSpPr>
          <p:cNvPr id="187" name="CustomShape 2"/>
          <p:cNvSpPr/>
          <p:nvPr/>
        </p:nvSpPr>
        <p:spPr>
          <a:xfrm>
            <a:off x="576000" y="1872000"/>
            <a:ext cx="10973160" cy="3976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fontScale="92500" lnSpcReduction="10000"/>
          </a:bodyPr>
          <a:lstStyle/>
          <a:p>
            <a:pPr marL="108360">
              <a:lnSpc>
                <a:spcPct val="100000"/>
              </a:lnSpc>
              <a:spcBef>
                <a:spcPts val="1417"/>
              </a:spcBef>
              <a:buClr>
                <a:srgbClr val="000000"/>
              </a:buClr>
              <a:buSzPct val="45000"/>
            </a:pPr>
            <a:r>
              <a:rPr lang="en-US" sz="3200" b="1" spc="-1" dirty="0">
                <a:solidFill>
                  <a:srgbClr val="404040"/>
                </a:solidFill>
                <a:latin typeface="Trebuchet MS"/>
              </a:rPr>
              <a:t> </a:t>
            </a:r>
            <a:r>
              <a:rPr lang="en-US" sz="3200" b="1" spc="-1" dirty="0" smtClean="0">
                <a:solidFill>
                  <a:srgbClr val="404040"/>
                </a:solidFill>
                <a:latin typeface="Trebuchet MS"/>
              </a:rPr>
              <a:t>                  </a:t>
            </a:r>
            <a:r>
              <a:rPr lang="en-US" sz="3200" b="1" strike="noStrike" spc="-1" dirty="0" smtClean="0">
                <a:latin typeface="Trebuchet MS"/>
              </a:rPr>
              <a:t>INTRODUCTION</a:t>
            </a:r>
            <a:endParaRPr lang="fr-FR" sz="3200" b="0" strike="noStrike" spc="-1" dirty="0">
              <a:latin typeface="Arial"/>
            </a:endParaRPr>
          </a:p>
          <a:p>
            <a:pPr marL="432000" indent="-323640">
              <a:lnSpc>
                <a:spcPct val="100000"/>
              </a:lnSpc>
              <a:spcBef>
                <a:spcPts val="1417"/>
              </a:spcBef>
              <a:tabLst>
                <a:tab pos="0" algn="l"/>
              </a:tabLst>
            </a:pPr>
            <a:endParaRPr lang="fr-FR" sz="3200" b="0" strike="noStrike" spc="-1" dirty="0">
              <a:latin typeface="Arial"/>
            </a:endParaRPr>
          </a:p>
          <a:p>
            <a:pPr marL="432000" indent="-323640">
              <a:lnSpc>
                <a:spcPct val="100000"/>
              </a:lnSpc>
              <a:spcBef>
                <a:spcPts val="1417"/>
              </a:spcBef>
              <a:tabLst>
                <a:tab pos="0" algn="l"/>
              </a:tabLst>
            </a:pPr>
            <a:r>
              <a:rPr lang="en-US" sz="3200" b="1" spc="-1" dirty="0" smtClean="0">
                <a:latin typeface="Trebuchet MS"/>
              </a:rPr>
              <a:t>I.   </a:t>
            </a:r>
            <a:r>
              <a:rPr lang="en-US" sz="3200" b="1" strike="noStrike" spc="-1" dirty="0" smtClean="0">
                <a:latin typeface="Trebuchet MS"/>
              </a:rPr>
              <a:t>CONCEPTION </a:t>
            </a:r>
            <a:r>
              <a:rPr lang="en-US" sz="3200" b="1" strike="noStrike" spc="-1" dirty="0">
                <a:latin typeface="Trebuchet MS"/>
              </a:rPr>
              <a:t>DE LA BASE DE DONNÉES</a:t>
            </a:r>
            <a:endParaRPr lang="fr-FR" sz="3200" b="0" strike="noStrike" spc="-1" dirty="0">
              <a:latin typeface="Arial"/>
            </a:endParaRPr>
          </a:p>
          <a:p>
            <a:pPr marL="432000" indent="-323640">
              <a:lnSpc>
                <a:spcPct val="100000"/>
              </a:lnSpc>
              <a:spcBef>
                <a:spcPts val="1417"/>
              </a:spcBef>
              <a:tabLst>
                <a:tab pos="0" algn="l"/>
              </a:tabLst>
            </a:pPr>
            <a:r>
              <a:rPr lang="fr-FR" sz="3200" b="1" strike="noStrike" spc="-1" dirty="0" smtClean="0">
                <a:latin typeface="Trebuchet MS"/>
              </a:rPr>
              <a:t>II.  DÉVELOPPEMENT </a:t>
            </a:r>
            <a:r>
              <a:rPr lang="fr-FR" sz="3200" b="1" strike="noStrike" spc="-1" dirty="0">
                <a:latin typeface="Trebuchet MS"/>
              </a:rPr>
              <a:t>DE L’APPLICATION WEB</a:t>
            </a:r>
            <a:endParaRPr lang="fr-FR" sz="3200" b="0" strike="noStrike" spc="-1" dirty="0">
              <a:latin typeface="Arial"/>
            </a:endParaRPr>
          </a:p>
          <a:p>
            <a:pPr marL="432000" indent="-323640">
              <a:lnSpc>
                <a:spcPct val="100000"/>
              </a:lnSpc>
              <a:spcBef>
                <a:spcPts val="1417"/>
              </a:spcBef>
              <a:tabLst>
                <a:tab pos="0" algn="l"/>
              </a:tabLst>
            </a:pPr>
            <a:r>
              <a:rPr lang="fr-FR" sz="3200" b="1" strike="noStrike" spc="-1" dirty="0" smtClean="0">
                <a:latin typeface="Trebuchet MS"/>
              </a:rPr>
              <a:t>III.  MOTEUR </a:t>
            </a:r>
            <a:r>
              <a:rPr lang="fr-FR" sz="3200" b="1" strike="noStrike" spc="-1" dirty="0">
                <a:latin typeface="Trebuchet MS"/>
              </a:rPr>
              <a:t>DE RECHERCHE</a:t>
            </a:r>
            <a:endParaRPr lang="fr-FR" sz="3200" b="0" strike="noStrike" spc="-1" dirty="0">
              <a:latin typeface="Arial"/>
            </a:endParaRPr>
          </a:p>
          <a:p>
            <a:pPr marL="108360">
              <a:lnSpc>
                <a:spcPct val="100000"/>
              </a:lnSpc>
              <a:spcBef>
                <a:spcPts val="1417"/>
              </a:spcBef>
              <a:buClr>
                <a:srgbClr val="000000"/>
              </a:buClr>
              <a:buSzPct val="45000"/>
              <a:tabLst>
                <a:tab pos="0" algn="l"/>
              </a:tabLst>
            </a:pPr>
            <a:r>
              <a:rPr lang="en-US" sz="3200" b="1" strike="noStrike" spc="-1" dirty="0" smtClean="0">
                <a:latin typeface="Trebuchet MS"/>
              </a:rPr>
              <a:t>    </a:t>
            </a:r>
            <a:endParaRPr lang="fr-FR" sz="3200" b="0" strike="noStrike" spc="-1" dirty="0">
              <a:latin typeface="Arial"/>
            </a:endParaRPr>
          </a:p>
          <a:p>
            <a:pPr marL="108360">
              <a:lnSpc>
                <a:spcPct val="100000"/>
              </a:lnSpc>
              <a:spcBef>
                <a:spcPts val="1417"/>
              </a:spcBef>
              <a:buClr>
                <a:srgbClr val="000000"/>
              </a:buClr>
              <a:buSzPct val="45000"/>
              <a:tabLst>
                <a:tab pos="0" algn="l"/>
              </a:tabLst>
            </a:pPr>
            <a:r>
              <a:rPr lang="en-US" sz="3200" b="1" strike="noStrike" spc="-1" dirty="0">
                <a:latin typeface="Trebuchet MS"/>
              </a:rPr>
              <a:t>           </a:t>
            </a:r>
            <a:r>
              <a:rPr lang="en-US" sz="3200" b="1" strike="noStrike" spc="-1" dirty="0" smtClean="0">
                <a:latin typeface="Trebuchet MS"/>
              </a:rPr>
              <a:t>         CONCLUSION</a:t>
            </a:r>
            <a:endParaRPr lang="fr-FR" sz="3200" b="0" strike="noStrike" spc="-1" dirty="0">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CustomShape 1"/>
          <p:cNvSpPr/>
          <p:nvPr/>
        </p:nvSpPr>
        <p:spPr>
          <a:xfrm>
            <a:off x="1809360" y="154080"/>
            <a:ext cx="7767000" cy="16455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5000" b="0" strike="noStrike" spc="-1" dirty="0">
                <a:solidFill>
                  <a:srgbClr val="0070C0"/>
                </a:solidFill>
                <a:latin typeface="Algerian" panose="04020705040A02060702" pitchFamily="82" charset="0"/>
              </a:rPr>
              <a:t>INTRODUCTION</a:t>
            </a:r>
            <a:endParaRPr lang="fr-FR" sz="5000" b="0" strike="noStrike" spc="-1" dirty="0">
              <a:solidFill>
                <a:srgbClr val="0070C0"/>
              </a:solidFill>
              <a:latin typeface="Algerian" panose="04020705040A02060702" pitchFamily="82" charset="0"/>
            </a:endParaRPr>
          </a:p>
        </p:txBody>
      </p:sp>
      <p:sp>
        <p:nvSpPr>
          <p:cNvPr id="189" name="CustomShape 2"/>
          <p:cNvSpPr/>
          <p:nvPr/>
        </p:nvSpPr>
        <p:spPr>
          <a:xfrm>
            <a:off x="288000" y="2448000"/>
            <a:ext cx="10973160" cy="3976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fontScale="90500" lnSpcReduction="20000"/>
          </a:bodyPr>
          <a:lstStyle/>
          <a:p>
            <a:pPr algn="just">
              <a:lnSpc>
                <a:spcPct val="150000"/>
              </a:lnSpc>
              <a:spcBef>
                <a:spcPts val="1417"/>
              </a:spcBef>
            </a:pPr>
            <a:r>
              <a:rPr lang="fr-CM" sz="3000" strike="noStrike" spc="-1" dirty="0">
                <a:latin typeface="Times New Roman"/>
                <a:ea typeface="Noto Sans CJK SC"/>
              </a:rPr>
              <a:t>   Dans le monde actuel, la vente des voitures est souvent un processus difficile et fastidieux. Cependant, les clients sont souvent confrontés à de nombreux problèmes tels que le manque de connaissance en ce qui concerne les différentes marques , les caractéristiques , et les occasions de voiture . Faire le choix des voitures selon ses préférences et depuis le confort de sa maison. Pour relever ces défis, les clients ont besoin d’une plateforme en ligne les permettant de faciliter le choix et l’achat de leurs véhicules.</a:t>
            </a:r>
            <a:endParaRPr lang="fr-FR" sz="3000" strike="noStrike" spc="-1" dirty="0">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CustomShape 1"/>
          <p:cNvSpPr/>
          <p:nvPr/>
        </p:nvSpPr>
        <p:spPr>
          <a:xfrm>
            <a:off x="1449360" y="432000"/>
            <a:ext cx="7767000" cy="16455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fr-FR" sz="4000" b="0" u="sng" strike="noStrike" spc="-1" dirty="0">
                <a:solidFill>
                  <a:schemeClr val="accent2"/>
                </a:solidFill>
                <a:latin typeface="Algerian" panose="04020705040A02060702" pitchFamily="82" charset="0"/>
              </a:rPr>
              <a:t>CONCEPTION DE LA BASE DE DONNÉES</a:t>
            </a:r>
          </a:p>
        </p:txBody>
      </p:sp>
      <p:sp>
        <p:nvSpPr>
          <p:cNvPr id="191" name="CustomShape 2"/>
          <p:cNvSpPr/>
          <p:nvPr/>
        </p:nvSpPr>
        <p:spPr>
          <a:xfrm>
            <a:off x="432000" y="2664000"/>
            <a:ext cx="10973160" cy="3976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pPr>
            <a:r>
              <a:rPr lang="en-US" sz="3000" b="0" strike="noStrike" spc="-1" dirty="0"/>
              <a:t>a. Identification des </a:t>
            </a:r>
            <a:r>
              <a:rPr lang="en-US" sz="3000" b="0" strike="noStrike" spc="-1" dirty="0" err="1"/>
              <a:t>entités</a:t>
            </a:r>
            <a:r>
              <a:rPr lang="en-US" sz="3000" b="0" strike="noStrike" spc="-1" dirty="0"/>
              <a:t>, des relations, </a:t>
            </a:r>
            <a:r>
              <a:rPr lang="en-US" sz="3000" b="0" strike="noStrike" spc="-1" dirty="0" err="1"/>
              <a:t>création</a:t>
            </a:r>
            <a:r>
              <a:rPr lang="en-US" sz="3000" b="0" strike="noStrike" spc="-1" dirty="0"/>
              <a:t> des tables </a:t>
            </a:r>
            <a:endParaRPr lang="fr-FR" sz="3000" b="0" strike="noStrike" spc="-1" dirty="0"/>
          </a:p>
          <a:p>
            <a:pPr>
              <a:lnSpc>
                <a:spcPct val="100000"/>
              </a:lnSpc>
            </a:pPr>
            <a:r>
              <a:rPr lang="fr-FR" sz="3000" b="0" strike="noStrike" spc="-1" dirty="0"/>
              <a:t>b. Contraintes d’intégrités et dépendances fonctionnelles</a:t>
            </a:r>
          </a:p>
          <a:p>
            <a:pPr>
              <a:lnSpc>
                <a:spcPct val="100000"/>
              </a:lnSpc>
            </a:pPr>
            <a:r>
              <a:rPr lang="ca-ES" sz="3000" b="0" strike="noStrike" spc="-1" dirty="0"/>
              <a:t>c. Modèle Conceptuel de données(MCD)</a:t>
            </a:r>
            <a:endParaRPr lang="fr-FR" sz="3000" b="0" strike="noStrike" spc="-1" dirty="0"/>
          </a:p>
          <a:p>
            <a:pPr>
              <a:lnSpc>
                <a:spcPct val="100000"/>
              </a:lnSpc>
            </a:pPr>
            <a:r>
              <a:rPr lang="fr-FR" sz="3000" b="0" strike="noStrike" spc="-1" dirty="0" err="1"/>
              <a:t>d.Modèle</a:t>
            </a:r>
            <a:r>
              <a:rPr lang="fr-FR" sz="3000" b="0" strike="noStrike" spc="-1" dirty="0"/>
              <a:t> Logique de données(MLD)</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CustomShape 1"/>
          <p:cNvSpPr/>
          <p:nvPr/>
        </p:nvSpPr>
        <p:spPr>
          <a:xfrm>
            <a:off x="1449360" y="432000"/>
            <a:ext cx="7767000" cy="16455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3200" b="0" u="sng" strike="noStrike" spc="-1" dirty="0">
                <a:solidFill>
                  <a:schemeClr val="accent2"/>
                </a:solidFill>
                <a:latin typeface="Algerian" panose="04020705040A02060702" pitchFamily="82" charset="0"/>
              </a:rPr>
              <a:t>CONCEPTION DE LA BASE DE DONNÉES</a:t>
            </a:r>
            <a:endParaRPr lang="fr-FR" sz="3200" b="0" u="sng" strike="noStrike" spc="-1" dirty="0">
              <a:solidFill>
                <a:schemeClr val="accent2"/>
              </a:solidFill>
              <a:latin typeface="Algerian" panose="04020705040A02060702" pitchFamily="82" charset="0"/>
            </a:endParaRPr>
          </a:p>
        </p:txBody>
      </p:sp>
      <p:sp>
        <p:nvSpPr>
          <p:cNvPr id="193" name="CustomShape 2"/>
          <p:cNvSpPr/>
          <p:nvPr/>
        </p:nvSpPr>
        <p:spPr>
          <a:xfrm>
            <a:off x="403560" y="2592000"/>
            <a:ext cx="10973160" cy="410364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fontScale="32500" lnSpcReduction="20000"/>
          </a:bodyPr>
          <a:lstStyle/>
          <a:p>
            <a:pPr>
              <a:lnSpc>
                <a:spcPct val="100000"/>
              </a:lnSpc>
            </a:pPr>
            <a:r>
              <a:rPr lang="en-US" sz="3000" b="0" strike="noStrike" spc="-1" dirty="0">
                <a:solidFill>
                  <a:srgbClr val="404040"/>
                </a:solidFill>
                <a:latin typeface="Trebuchet MS"/>
              </a:rPr>
              <a:t> </a:t>
            </a:r>
            <a:endParaRPr lang="fr-FR" sz="3000" b="0" strike="noStrike" spc="-1" dirty="0">
              <a:latin typeface="Arial"/>
            </a:endParaRPr>
          </a:p>
          <a:p>
            <a:pPr>
              <a:lnSpc>
                <a:spcPct val="100000"/>
              </a:lnSpc>
            </a:pPr>
            <a:endParaRPr lang="fr-FR" sz="3000" b="0" strike="noStrike" spc="-1" dirty="0">
              <a:latin typeface="Arial"/>
            </a:endParaRPr>
          </a:p>
          <a:p>
            <a:pPr algn="just">
              <a:lnSpc>
                <a:spcPct val="150000"/>
              </a:lnSpc>
            </a:pPr>
            <a:r>
              <a:rPr lang="fr-CM" sz="4000" b="0" strike="noStrike" spc="-1" dirty="0">
                <a:solidFill>
                  <a:srgbClr val="404040"/>
                </a:solidFill>
                <a:latin typeface="Times New Roman"/>
              </a:rPr>
              <a:t>    </a:t>
            </a:r>
            <a:r>
              <a:rPr lang="fr-CM" sz="6000" b="0" strike="noStrike" spc="-1" dirty="0">
                <a:solidFill>
                  <a:srgbClr val="404040"/>
                </a:solidFill>
                <a:latin typeface="Times New Roman"/>
              </a:rPr>
              <a:t>  </a:t>
            </a:r>
            <a:r>
              <a:rPr lang="fr-CM" sz="6000" strike="noStrike" spc="-1" dirty="0">
                <a:latin typeface="Times New Roman"/>
              </a:rPr>
              <a:t>Les entités de notre système sont :</a:t>
            </a:r>
            <a:endParaRPr lang="fr-FR" sz="6000" strike="noStrike" spc="-1" dirty="0">
              <a:latin typeface="Arial"/>
            </a:endParaRPr>
          </a:p>
          <a:p>
            <a:pPr marL="914400" indent="-228240" algn="just">
              <a:lnSpc>
                <a:spcPct val="150000"/>
              </a:lnSpc>
              <a:tabLst>
                <a:tab pos="0" algn="l"/>
              </a:tabLst>
            </a:pPr>
            <a:r>
              <a:rPr lang="fr-CM" sz="6000" strike="noStrike" spc="-1" dirty="0">
                <a:latin typeface="Times New Roman"/>
              </a:rPr>
              <a:t>Annonces (id-annonce, description, statut, titre, prix)</a:t>
            </a:r>
            <a:endParaRPr lang="fr-FR" sz="6000" strike="noStrike" spc="-1" dirty="0">
              <a:latin typeface="Arial"/>
            </a:endParaRPr>
          </a:p>
          <a:p>
            <a:pPr marL="914400" indent="-228240" algn="just">
              <a:lnSpc>
                <a:spcPct val="150000"/>
              </a:lnSpc>
              <a:tabLst>
                <a:tab pos="0" algn="l"/>
              </a:tabLst>
            </a:pPr>
            <a:r>
              <a:rPr lang="fr-CM" sz="6000" strike="noStrike" spc="-1" dirty="0">
                <a:latin typeface="Times New Roman"/>
              </a:rPr>
              <a:t>Voiture (id-voiture, prix, description, </a:t>
            </a:r>
            <a:r>
              <a:rPr lang="fr-CM" sz="6000" strike="noStrike" spc="-1" dirty="0" err="1">
                <a:latin typeface="Times New Roman"/>
              </a:rPr>
              <a:t>num-chassi</a:t>
            </a:r>
            <a:r>
              <a:rPr lang="fr-CM" sz="6000" strike="noStrike" spc="-1" dirty="0">
                <a:latin typeface="Times New Roman"/>
              </a:rPr>
              <a:t>, année, km-parcouru)</a:t>
            </a:r>
            <a:endParaRPr lang="fr-FR" sz="6000" strike="noStrike" spc="-1" dirty="0">
              <a:latin typeface="Arial"/>
            </a:endParaRPr>
          </a:p>
          <a:p>
            <a:pPr marL="914400" indent="-228240" algn="just">
              <a:lnSpc>
                <a:spcPct val="150000"/>
              </a:lnSpc>
              <a:tabLst>
                <a:tab pos="0" algn="l"/>
              </a:tabLst>
            </a:pPr>
            <a:r>
              <a:rPr lang="fr-CM" sz="6000" strike="noStrike" spc="-1" dirty="0">
                <a:latin typeface="Times New Roman"/>
              </a:rPr>
              <a:t>Utilisateur (id-utilisateur, nom, prénom, email, </a:t>
            </a:r>
            <a:r>
              <a:rPr lang="fr-CM" sz="6000" strike="noStrike" spc="-1" dirty="0" err="1">
                <a:latin typeface="Times New Roman"/>
              </a:rPr>
              <a:t>password</a:t>
            </a:r>
            <a:r>
              <a:rPr lang="fr-CM" sz="6000" strike="noStrike" spc="-1" dirty="0">
                <a:latin typeface="Times New Roman"/>
              </a:rPr>
              <a:t>, telephone1, telephone2, adresse)</a:t>
            </a:r>
            <a:endParaRPr lang="fr-FR" sz="6000" strike="noStrike" spc="-1" dirty="0">
              <a:latin typeface="Arial"/>
            </a:endParaRPr>
          </a:p>
          <a:p>
            <a:pPr marL="914400" indent="-228240" algn="just">
              <a:lnSpc>
                <a:spcPct val="150000"/>
              </a:lnSpc>
              <a:tabLst>
                <a:tab pos="0" algn="l"/>
              </a:tabLst>
            </a:pPr>
            <a:r>
              <a:rPr lang="fr-CM" sz="6000" strike="noStrike" spc="-1" dirty="0">
                <a:latin typeface="Times New Roman"/>
              </a:rPr>
              <a:t>Modèle (id-modèle, type, nom)</a:t>
            </a:r>
            <a:endParaRPr lang="fr-FR" sz="6000" strike="noStrike" spc="-1" dirty="0">
              <a:latin typeface="Arial"/>
            </a:endParaRPr>
          </a:p>
          <a:p>
            <a:pPr marL="914400" indent="-228240" algn="just">
              <a:lnSpc>
                <a:spcPct val="150000"/>
              </a:lnSpc>
              <a:tabLst>
                <a:tab pos="0" algn="l"/>
              </a:tabLst>
            </a:pPr>
            <a:r>
              <a:rPr lang="fr-CM" sz="6000" strike="noStrike" spc="-1" dirty="0">
                <a:latin typeface="Times New Roman"/>
              </a:rPr>
              <a:t>Marque (id-marque, nom)</a:t>
            </a:r>
            <a:endParaRPr lang="fr-FR" sz="6000" strike="noStrike" spc="-1" dirty="0">
              <a:latin typeface="Arial"/>
            </a:endParaRPr>
          </a:p>
          <a:p>
            <a:pPr marL="914400" indent="-228240" algn="just">
              <a:lnSpc>
                <a:spcPct val="150000"/>
              </a:lnSpc>
              <a:tabLst>
                <a:tab pos="0" algn="l"/>
              </a:tabLst>
            </a:pPr>
            <a:r>
              <a:rPr lang="fr-CM" sz="6000" strike="noStrike" spc="-1" dirty="0">
                <a:latin typeface="Times New Roman"/>
              </a:rPr>
              <a:t>Photo (id-photo, photo)</a:t>
            </a:r>
            <a:endParaRPr lang="fr-FR" sz="6000" strike="noStrike" spc="-1" dirty="0">
              <a:latin typeface="Arial"/>
            </a:endParaRPr>
          </a:p>
          <a:p>
            <a:pPr marL="914400" indent="-228240" algn="just">
              <a:lnSpc>
                <a:spcPct val="150000"/>
              </a:lnSpc>
              <a:tabLst>
                <a:tab pos="0" algn="l"/>
              </a:tabLst>
            </a:pPr>
            <a:r>
              <a:rPr lang="fr-CM" sz="3000" b="0" strike="noStrike" spc="-1" dirty="0">
                <a:solidFill>
                  <a:srgbClr val="404040"/>
                </a:solidFill>
                <a:latin typeface="Times New Roman"/>
              </a:rPr>
              <a:t> </a:t>
            </a:r>
            <a:endParaRPr lang="fr-FR" sz="3000" b="0" strike="noStrike" spc="-1" dirty="0">
              <a:latin typeface="Arial"/>
            </a:endParaRPr>
          </a:p>
        </p:txBody>
      </p:sp>
      <p:sp>
        <p:nvSpPr>
          <p:cNvPr id="194" name="CustomShape 3"/>
          <p:cNvSpPr/>
          <p:nvPr/>
        </p:nvSpPr>
        <p:spPr>
          <a:xfrm>
            <a:off x="1656000" y="1872000"/>
            <a:ext cx="7552440" cy="940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417"/>
              </a:spcBef>
            </a:pPr>
            <a:r>
              <a:rPr lang="fr-FR" sz="3000" b="1" strike="noStrike" spc="-1" dirty="0">
                <a:solidFill>
                  <a:srgbClr val="FF0000"/>
                </a:solidFill>
                <a:latin typeface="Arial"/>
              </a:rPr>
              <a:t>a. </a:t>
            </a:r>
            <a:r>
              <a:rPr lang="fr-FR" sz="3000" b="1" u="sng" strike="noStrike" spc="-1" dirty="0">
                <a:solidFill>
                  <a:srgbClr val="FF0000"/>
                </a:solidFill>
                <a:latin typeface="Arial"/>
              </a:rPr>
              <a:t>Identification des entités, des relations</a:t>
            </a:r>
            <a:endParaRPr lang="fr-FR" sz="3000" b="0" u="sng" strike="noStrike" spc="-1" dirty="0">
              <a:solidFill>
                <a:srgbClr val="FF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CustomShape 1"/>
          <p:cNvSpPr/>
          <p:nvPr/>
        </p:nvSpPr>
        <p:spPr>
          <a:xfrm>
            <a:off x="1449360" y="432000"/>
            <a:ext cx="7767000" cy="16455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3200" b="0" u="sng" strike="noStrike" spc="-1" dirty="0">
                <a:solidFill>
                  <a:srgbClr val="0070C0"/>
                </a:solidFill>
                <a:latin typeface="Algerian" panose="04020705040A02060702" pitchFamily="82" charset="0"/>
              </a:rPr>
              <a:t>CONCEPTION DE LA BASE DE DONNÉES</a:t>
            </a:r>
            <a:endParaRPr lang="fr-FR" sz="3200" b="0" u="sng" strike="noStrike" spc="-1" dirty="0">
              <a:solidFill>
                <a:srgbClr val="0070C0"/>
              </a:solidFill>
              <a:latin typeface="Algerian" panose="04020705040A02060702" pitchFamily="82" charset="0"/>
            </a:endParaRPr>
          </a:p>
        </p:txBody>
      </p:sp>
      <p:sp>
        <p:nvSpPr>
          <p:cNvPr id="196" name="CustomShape 2"/>
          <p:cNvSpPr/>
          <p:nvPr/>
        </p:nvSpPr>
        <p:spPr>
          <a:xfrm>
            <a:off x="398836" y="3145266"/>
            <a:ext cx="8066291" cy="3504916"/>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fontScale="32500" lnSpcReduction="20000"/>
          </a:bodyPr>
          <a:lstStyle/>
          <a:p>
            <a:pPr>
              <a:lnSpc>
                <a:spcPct val="100000"/>
              </a:lnSpc>
            </a:pPr>
            <a:r>
              <a:rPr lang="en-US" sz="3000" b="0" strike="noStrike" spc="-1" dirty="0">
                <a:solidFill>
                  <a:srgbClr val="404040"/>
                </a:solidFill>
                <a:latin typeface="Trebuchet MS"/>
              </a:rPr>
              <a:t> </a:t>
            </a:r>
            <a:endParaRPr lang="fr-FR" sz="3000" b="0" strike="noStrike" spc="-1" dirty="0">
              <a:latin typeface="Arial"/>
            </a:endParaRPr>
          </a:p>
          <a:p>
            <a:pPr>
              <a:lnSpc>
                <a:spcPct val="100000"/>
              </a:lnSpc>
            </a:pPr>
            <a:endParaRPr lang="fr-FR" sz="3000" b="0" strike="noStrike" spc="-1" dirty="0">
              <a:latin typeface="Arial"/>
            </a:endParaRPr>
          </a:p>
          <a:p>
            <a:pPr algn="just">
              <a:lnSpc>
                <a:spcPct val="150000"/>
              </a:lnSpc>
            </a:pPr>
            <a:r>
              <a:rPr lang="fr-CM" sz="4000" b="0" strike="noStrike" spc="-1" dirty="0">
                <a:solidFill>
                  <a:srgbClr val="404040"/>
                </a:solidFill>
                <a:latin typeface="Times New Roman"/>
              </a:rPr>
              <a:t>    </a:t>
            </a:r>
            <a:r>
              <a:rPr lang="fr-CM" sz="6000" b="0" strike="noStrike" spc="-1" dirty="0">
                <a:solidFill>
                  <a:srgbClr val="404040"/>
                </a:solidFill>
                <a:latin typeface="Times New Roman"/>
              </a:rPr>
              <a:t>  </a:t>
            </a:r>
            <a:r>
              <a:rPr lang="fr-CM" sz="6000" b="1" strike="noStrike" spc="-1" dirty="0">
                <a:latin typeface="Times New Roman"/>
              </a:rPr>
              <a:t>Les contraintes d’intégrité</a:t>
            </a:r>
            <a:r>
              <a:rPr lang="fr-CM" sz="6000" b="0" strike="noStrike" spc="-1" dirty="0">
                <a:latin typeface="Times New Roman"/>
              </a:rPr>
              <a:t> de notre base de données sont :</a:t>
            </a:r>
            <a:endParaRPr lang="fr-FR" sz="6000" b="0" strike="noStrike" spc="-1" dirty="0">
              <a:latin typeface="Arial"/>
            </a:endParaRPr>
          </a:p>
          <a:p>
            <a:pPr marL="453240" indent="-226440" algn="just">
              <a:lnSpc>
                <a:spcPct val="150000"/>
              </a:lnSpc>
              <a:tabLst>
                <a:tab pos="0" algn="l"/>
              </a:tabLst>
            </a:pPr>
            <a:r>
              <a:rPr lang="fr-CM" sz="6000" b="0" strike="noStrike" spc="-1" dirty="0">
                <a:latin typeface="Times New Roman"/>
              </a:rPr>
              <a:t>L’email de l’utilisateur est unique ainsi que le nom d’utilisateur</a:t>
            </a:r>
            <a:endParaRPr lang="fr-FR" sz="6000" b="0" strike="noStrike" spc="-1" dirty="0">
              <a:latin typeface="Arial"/>
            </a:endParaRPr>
          </a:p>
          <a:p>
            <a:pPr marL="453240" indent="-226440" algn="just">
              <a:lnSpc>
                <a:spcPct val="150000"/>
              </a:lnSpc>
              <a:tabLst>
                <a:tab pos="0" algn="l"/>
              </a:tabLst>
            </a:pPr>
            <a:r>
              <a:rPr lang="fr-CM" sz="6000" b="0" strike="noStrike" spc="-1" dirty="0">
                <a:latin typeface="Times New Roman"/>
              </a:rPr>
              <a:t>Le mot de passe de tout utilisateur ne doit pas être nul</a:t>
            </a:r>
            <a:endParaRPr lang="fr-FR" sz="6000" b="0" strike="noStrike" spc="-1" dirty="0">
              <a:latin typeface="Arial"/>
            </a:endParaRPr>
          </a:p>
          <a:p>
            <a:pPr marL="453240" indent="-226440" algn="just">
              <a:lnSpc>
                <a:spcPct val="150000"/>
              </a:lnSpc>
              <a:tabLst>
                <a:tab pos="0" algn="l"/>
              </a:tabLst>
            </a:pPr>
            <a:r>
              <a:rPr lang="fr-CM" sz="6000" b="0" strike="noStrike" spc="-1" dirty="0">
                <a:latin typeface="Times New Roman"/>
              </a:rPr>
              <a:t>Le ‘</a:t>
            </a:r>
            <a:r>
              <a:rPr lang="fr-CM" sz="6000" b="0" strike="noStrike" spc="-1" dirty="0" err="1">
                <a:latin typeface="Times New Roman"/>
              </a:rPr>
              <a:t>num-chassi</a:t>
            </a:r>
            <a:r>
              <a:rPr lang="fr-CM" sz="6000" b="0" strike="noStrike" spc="-1" dirty="0">
                <a:latin typeface="Times New Roman"/>
              </a:rPr>
              <a:t>’ de la voiture est unique pour chaque voiture</a:t>
            </a:r>
            <a:endParaRPr lang="fr-FR" sz="6000" b="0" strike="noStrike" spc="-1" dirty="0">
              <a:latin typeface="Arial"/>
            </a:endParaRPr>
          </a:p>
          <a:p>
            <a:pPr marL="453240" indent="-226440" algn="just">
              <a:lnSpc>
                <a:spcPct val="150000"/>
              </a:lnSpc>
              <a:tabLst>
                <a:tab pos="0" algn="l"/>
              </a:tabLst>
            </a:pPr>
            <a:r>
              <a:rPr lang="fr-CM" sz="6000" b="0" strike="noStrike" spc="-1" dirty="0">
                <a:latin typeface="Times New Roman"/>
              </a:rPr>
              <a:t>Le prix, type, nom et marque de la voiture ne doit pas être nul</a:t>
            </a:r>
            <a:endParaRPr lang="fr-FR" sz="6000" b="0" strike="noStrike" spc="-1" dirty="0">
              <a:latin typeface="Arial"/>
            </a:endParaRPr>
          </a:p>
          <a:p>
            <a:pPr marL="453240" indent="-226440" algn="just">
              <a:lnSpc>
                <a:spcPct val="150000"/>
              </a:lnSpc>
              <a:tabLst>
                <a:tab pos="0" algn="l"/>
              </a:tabLst>
            </a:pPr>
            <a:r>
              <a:rPr lang="fr-CM" sz="6000" b="0" strike="noStrike" spc="-1" dirty="0">
                <a:latin typeface="Times New Roman"/>
              </a:rPr>
              <a:t>Une annonce doit avoir une description non nulle</a:t>
            </a:r>
            <a:endParaRPr lang="fr-FR" sz="6000" b="0" strike="noStrike" spc="-1" dirty="0">
              <a:latin typeface="Arial"/>
            </a:endParaRPr>
          </a:p>
          <a:p>
            <a:pPr marL="453240" indent="-226440" algn="just">
              <a:lnSpc>
                <a:spcPct val="150000"/>
              </a:lnSpc>
              <a:tabLst>
                <a:tab pos="0" algn="l"/>
              </a:tabLst>
            </a:pPr>
            <a:r>
              <a:rPr lang="fr-CM" sz="6000" b="0" strike="noStrike" spc="-1" dirty="0">
                <a:latin typeface="Times New Roman"/>
              </a:rPr>
              <a:t>Le mot de passe et le nom d’utilisateur détermine un utilisateur</a:t>
            </a:r>
            <a:endParaRPr lang="fr-FR" sz="6000" b="0" strike="noStrike" spc="-1" dirty="0">
              <a:latin typeface="Arial"/>
            </a:endParaRPr>
          </a:p>
          <a:p>
            <a:pPr marL="453240" indent="-226440" algn="just">
              <a:lnSpc>
                <a:spcPct val="150000"/>
              </a:lnSpc>
              <a:tabLst>
                <a:tab pos="0" algn="l"/>
              </a:tabLst>
            </a:pPr>
            <a:r>
              <a:rPr lang="fr-CM" sz="3000" b="0" strike="noStrike" spc="-1" dirty="0">
                <a:solidFill>
                  <a:srgbClr val="404040"/>
                </a:solidFill>
                <a:latin typeface="Times New Roman"/>
              </a:rPr>
              <a:t> </a:t>
            </a:r>
            <a:endParaRPr lang="fr-FR" sz="3000" b="0" strike="noStrike" spc="-1" dirty="0">
              <a:latin typeface="Arial"/>
            </a:endParaRPr>
          </a:p>
        </p:txBody>
      </p:sp>
      <p:sp>
        <p:nvSpPr>
          <p:cNvPr id="197" name="CustomShape 3"/>
          <p:cNvSpPr/>
          <p:nvPr/>
        </p:nvSpPr>
        <p:spPr>
          <a:xfrm>
            <a:off x="1656000" y="1872000"/>
            <a:ext cx="7552440" cy="940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417"/>
              </a:spcBef>
            </a:pPr>
            <a:r>
              <a:rPr lang="fr-FR" sz="3000" b="1" strike="noStrike" spc="-1" dirty="0">
                <a:solidFill>
                  <a:srgbClr val="FF0000"/>
                </a:solidFill>
                <a:latin typeface="Arial"/>
              </a:rPr>
              <a:t>b. </a:t>
            </a:r>
            <a:r>
              <a:rPr lang="fr-FR" sz="3000" b="1" u="sng" strike="noStrike" spc="-1" dirty="0">
                <a:solidFill>
                  <a:srgbClr val="FF0000"/>
                </a:solidFill>
                <a:latin typeface="Arial"/>
              </a:rPr>
              <a:t>Contraintes d’intégrités et dépendances fonctionnelles</a:t>
            </a:r>
            <a:endParaRPr lang="fr-FR" sz="3000" b="0" u="sng" strike="noStrike" spc="-1" dirty="0">
              <a:solidFill>
                <a:srgbClr val="FF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CustomShape 1"/>
          <p:cNvSpPr/>
          <p:nvPr/>
        </p:nvSpPr>
        <p:spPr>
          <a:xfrm>
            <a:off x="1440000" y="-144000"/>
            <a:ext cx="7767000" cy="16455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3200" b="0" strike="noStrike" spc="-1" dirty="0">
                <a:solidFill>
                  <a:srgbClr val="0070C0"/>
                </a:solidFill>
                <a:latin typeface="Algerian" panose="04020705040A02060702" pitchFamily="82" charset="0"/>
              </a:rPr>
              <a:t>CONCEPTION DE LA BASE DE </a:t>
            </a:r>
            <a:r>
              <a:rPr lang="fr-FR" sz="3200" b="0" strike="noStrike" spc="-1" dirty="0">
                <a:solidFill>
                  <a:srgbClr val="0070C0"/>
                </a:solidFill>
                <a:latin typeface="Algerian" panose="04020705040A02060702" pitchFamily="82" charset="0"/>
              </a:rPr>
              <a:t>DONNÉES</a:t>
            </a:r>
          </a:p>
        </p:txBody>
      </p:sp>
      <p:sp>
        <p:nvSpPr>
          <p:cNvPr id="199" name="CustomShape 2"/>
          <p:cNvSpPr/>
          <p:nvPr/>
        </p:nvSpPr>
        <p:spPr>
          <a:xfrm>
            <a:off x="403560" y="1800000"/>
            <a:ext cx="10973160" cy="597564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fontScale="32500" lnSpcReduction="20000"/>
          </a:bodyPr>
          <a:lstStyle/>
          <a:p>
            <a:pPr>
              <a:lnSpc>
                <a:spcPct val="100000"/>
              </a:lnSpc>
            </a:pPr>
            <a:r>
              <a:rPr lang="en-US" sz="40000" b="0" strike="noStrike" spc="-1" dirty="0">
                <a:solidFill>
                  <a:srgbClr val="404040"/>
                </a:solidFill>
                <a:latin typeface="Trebuchet MS"/>
              </a:rPr>
              <a:t> </a:t>
            </a:r>
            <a:endParaRPr lang="fr-FR" sz="40000" b="0" strike="noStrike" spc="-1" dirty="0">
              <a:latin typeface="Arial"/>
            </a:endParaRPr>
          </a:p>
          <a:p>
            <a:pPr>
              <a:lnSpc>
                <a:spcPct val="100000"/>
              </a:lnSpc>
            </a:pPr>
            <a:endParaRPr lang="fr-FR" sz="5600" b="0" strike="noStrike" spc="-1" dirty="0">
              <a:latin typeface="Arial"/>
            </a:endParaRPr>
          </a:p>
          <a:p>
            <a:pPr algn="just">
              <a:lnSpc>
                <a:spcPct val="150000"/>
              </a:lnSpc>
            </a:pPr>
            <a:r>
              <a:rPr lang="fr-CM" sz="5600" b="0" strike="noStrike" spc="-1" dirty="0">
                <a:solidFill>
                  <a:srgbClr val="404040"/>
                </a:solidFill>
                <a:latin typeface="Times New Roman"/>
              </a:rPr>
              <a:t>  </a:t>
            </a:r>
            <a:r>
              <a:rPr lang="fr-CM" sz="4000" b="0" strike="noStrike" spc="-1" dirty="0">
                <a:solidFill>
                  <a:srgbClr val="404040"/>
                </a:solidFill>
                <a:latin typeface="Times New Roman"/>
              </a:rPr>
              <a:t>    </a:t>
            </a:r>
            <a:r>
              <a:rPr lang="fr-CM" sz="4000" b="1" strike="noStrike" spc="-1" dirty="0">
                <a:latin typeface="Times New Roman"/>
              </a:rPr>
              <a:t>Les dépendances fonctionnelles </a:t>
            </a:r>
            <a:r>
              <a:rPr lang="fr-CM" sz="4000" b="0" strike="noStrike" spc="-1" dirty="0">
                <a:latin typeface="Times New Roman"/>
              </a:rPr>
              <a:t>de notre base de données sont </a:t>
            </a:r>
            <a:r>
              <a:rPr lang="fr-CM" sz="4000" b="0" strike="noStrike" spc="-1" dirty="0">
                <a:solidFill>
                  <a:srgbClr val="404040"/>
                </a:solidFill>
                <a:latin typeface="Times New Roman"/>
              </a:rPr>
              <a:t>:</a:t>
            </a:r>
            <a:endParaRPr lang="fr-FR" sz="4000" b="0" strike="noStrike" spc="-1" dirty="0">
              <a:latin typeface="Arial"/>
            </a:endParaRPr>
          </a:p>
          <a:p>
            <a:pPr>
              <a:lnSpc>
                <a:spcPct val="100000"/>
              </a:lnSpc>
            </a:pPr>
            <a:r>
              <a:rPr lang="fr-CM" sz="4000" b="0" strike="noStrike" spc="-1" dirty="0" smtClean="0">
                <a:latin typeface="Times New Roman"/>
                <a:ea typeface="Noto Sans CJK SC"/>
              </a:rPr>
              <a:t>         Utilisateurs(</a:t>
            </a:r>
            <a:r>
              <a:rPr lang="fr-CM" sz="4000" b="0" strike="noStrike" spc="-1" dirty="0" err="1" smtClean="0">
                <a:latin typeface="Times New Roman"/>
                <a:ea typeface="Noto Sans CJK SC"/>
              </a:rPr>
              <a:t>id_utilisateur,Nom</a:t>
            </a:r>
            <a:r>
              <a:rPr lang="fr-CM" sz="4000" b="0" strike="noStrike" spc="-1" dirty="0">
                <a:latin typeface="Times New Roman"/>
                <a:ea typeface="Noto Sans CJK SC"/>
              </a:rPr>
              <a:t> ,prenom,Email,password,Telephone1 ,Telephone2, </a:t>
            </a:r>
            <a:r>
              <a:rPr lang="fr-CM" sz="4000" b="0" strike="noStrike" spc="-1" dirty="0" err="1">
                <a:latin typeface="Times New Roman"/>
                <a:ea typeface="Noto Sans CJK SC"/>
              </a:rPr>
              <a:t>Adrèsse</a:t>
            </a:r>
            <a:r>
              <a:rPr lang="fr-CM" sz="4000" b="0" strike="noStrike" spc="-1" dirty="0">
                <a:latin typeface="Times New Roman"/>
                <a:ea typeface="Noto Sans CJK SC"/>
              </a:rPr>
              <a:t>):</a:t>
            </a:r>
            <a:endParaRPr lang="fr-FR" sz="4000" b="0" strike="noStrike" spc="-1" dirty="0">
              <a:latin typeface="Arial"/>
            </a:endParaRPr>
          </a:p>
          <a:p>
            <a:pPr marL="806400" algn="just">
              <a:lnSpc>
                <a:spcPct val="100000"/>
              </a:lnSpc>
              <a:spcAft>
                <a:spcPts val="1409"/>
              </a:spcAft>
            </a:pPr>
            <a:r>
              <a:rPr lang="fr-CM" sz="4000" b="0" strike="noStrike" spc="-1" dirty="0" err="1">
                <a:latin typeface="Times New Roman"/>
                <a:ea typeface="Noto Sans CJK SC"/>
              </a:rPr>
              <a:t>id_utilisateur</a:t>
            </a:r>
            <a:r>
              <a:rPr lang="fr-CM" sz="4000" b="0" strike="noStrike" spc="-1" dirty="0">
                <a:latin typeface="Times New Roman"/>
                <a:ea typeface="Noto Sans CJK SC"/>
              </a:rPr>
              <a:t> ---→nom</a:t>
            </a:r>
            <a:endParaRPr lang="fr-FR" sz="4000" b="0" strike="noStrike" spc="-1" dirty="0">
              <a:latin typeface="Arial"/>
            </a:endParaRPr>
          </a:p>
          <a:p>
            <a:pPr marL="806400" algn="just">
              <a:lnSpc>
                <a:spcPct val="100000"/>
              </a:lnSpc>
              <a:spcAft>
                <a:spcPts val="1409"/>
              </a:spcAft>
            </a:pPr>
            <a:r>
              <a:rPr lang="fr-CM" sz="4000" b="0" strike="noStrike" spc="-1" dirty="0" err="1">
                <a:latin typeface="Times New Roman"/>
                <a:ea typeface="Noto Sans CJK SC"/>
              </a:rPr>
              <a:t>id_utilisateur</a:t>
            </a:r>
            <a:r>
              <a:rPr lang="fr-CM" sz="4000" b="0" strike="noStrike" spc="-1" dirty="0">
                <a:latin typeface="Times New Roman"/>
                <a:ea typeface="Noto Sans CJK SC"/>
              </a:rPr>
              <a:t> ---→prénom</a:t>
            </a:r>
            <a:endParaRPr lang="fr-FR" sz="4000" b="0" strike="noStrike" spc="-1" dirty="0">
              <a:latin typeface="Arial"/>
            </a:endParaRPr>
          </a:p>
          <a:p>
            <a:pPr marL="806400" algn="just">
              <a:lnSpc>
                <a:spcPct val="100000"/>
              </a:lnSpc>
              <a:spcAft>
                <a:spcPts val="1409"/>
              </a:spcAft>
            </a:pPr>
            <a:r>
              <a:rPr lang="fr-CM" sz="4000" b="0" strike="noStrike" spc="-1" dirty="0" err="1">
                <a:latin typeface="Times New Roman"/>
                <a:ea typeface="Noto Sans CJK SC"/>
              </a:rPr>
              <a:t>id_utilisateur</a:t>
            </a:r>
            <a:r>
              <a:rPr lang="fr-CM" sz="4000" b="0" strike="noStrike" spc="-1" dirty="0">
                <a:latin typeface="Times New Roman"/>
                <a:ea typeface="Noto Sans CJK SC"/>
              </a:rPr>
              <a:t> ---→Email</a:t>
            </a:r>
            <a:endParaRPr lang="fr-FR" sz="4000" b="0" strike="noStrike" spc="-1" dirty="0">
              <a:latin typeface="Arial"/>
            </a:endParaRPr>
          </a:p>
          <a:p>
            <a:pPr marL="806400" algn="just">
              <a:lnSpc>
                <a:spcPct val="100000"/>
              </a:lnSpc>
              <a:spcAft>
                <a:spcPts val="1409"/>
              </a:spcAft>
            </a:pPr>
            <a:r>
              <a:rPr lang="fr-CM" sz="4000" b="0" strike="noStrike" spc="-1" dirty="0" err="1">
                <a:latin typeface="Times New Roman"/>
                <a:ea typeface="Noto Sans CJK SC"/>
              </a:rPr>
              <a:t>id_utilisateur</a:t>
            </a:r>
            <a:r>
              <a:rPr lang="fr-CM" sz="4000" b="0" strike="noStrike" spc="-1" dirty="0">
                <a:latin typeface="Times New Roman"/>
                <a:ea typeface="Noto Sans CJK SC"/>
              </a:rPr>
              <a:t> ---→</a:t>
            </a:r>
            <a:r>
              <a:rPr lang="fr-CM" sz="4000" b="0" strike="noStrike" spc="-1" dirty="0" err="1">
                <a:latin typeface="Times New Roman"/>
                <a:ea typeface="Noto Sans CJK SC"/>
              </a:rPr>
              <a:t>password</a:t>
            </a:r>
            <a:endParaRPr lang="fr-FR" sz="4000" b="0" strike="noStrike" spc="-1" dirty="0">
              <a:latin typeface="Arial"/>
            </a:endParaRPr>
          </a:p>
          <a:p>
            <a:pPr marL="806400" algn="just">
              <a:lnSpc>
                <a:spcPct val="100000"/>
              </a:lnSpc>
              <a:spcAft>
                <a:spcPts val="1409"/>
              </a:spcAft>
            </a:pPr>
            <a:r>
              <a:rPr lang="fr-CM" sz="4000" b="0" strike="noStrike" spc="-1" dirty="0" err="1">
                <a:latin typeface="Times New Roman"/>
                <a:ea typeface="Noto Sans CJK SC"/>
              </a:rPr>
              <a:t>id_utilisateur</a:t>
            </a:r>
            <a:r>
              <a:rPr lang="fr-CM" sz="4000" b="0" strike="noStrike" spc="-1" dirty="0">
                <a:latin typeface="Times New Roman"/>
                <a:ea typeface="Noto Sans CJK SC"/>
              </a:rPr>
              <a:t> ---→Telephone1</a:t>
            </a:r>
            <a:endParaRPr lang="fr-FR" sz="4000" b="0" strike="noStrike" spc="-1" dirty="0">
              <a:latin typeface="Arial"/>
            </a:endParaRPr>
          </a:p>
          <a:p>
            <a:pPr marL="806400" algn="just">
              <a:lnSpc>
                <a:spcPct val="100000"/>
              </a:lnSpc>
              <a:spcAft>
                <a:spcPts val="1409"/>
              </a:spcAft>
            </a:pPr>
            <a:r>
              <a:rPr lang="fr-CM" sz="4000" b="0" strike="noStrike" spc="-1" dirty="0" err="1">
                <a:latin typeface="Times New Roman"/>
                <a:ea typeface="Noto Sans CJK SC"/>
              </a:rPr>
              <a:t>id_utilisateur</a:t>
            </a:r>
            <a:r>
              <a:rPr lang="fr-CM" sz="4000" b="0" strike="noStrike" spc="-1" dirty="0">
                <a:latin typeface="Times New Roman"/>
                <a:ea typeface="Noto Sans CJK SC"/>
              </a:rPr>
              <a:t> ---→Telephone2</a:t>
            </a:r>
            <a:endParaRPr lang="fr-FR" sz="4000" b="0" strike="noStrike" spc="-1" dirty="0">
              <a:latin typeface="Arial"/>
            </a:endParaRPr>
          </a:p>
          <a:p>
            <a:pPr marL="806400" algn="just">
              <a:lnSpc>
                <a:spcPct val="100000"/>
              </a:lnSpc>
              <a:spcAft>
                <a:spcPts val="1409"/>
              </a:spcAft>
            </a:pPr>
            <a:r>
              <a:rPr lang="fr-CM" sz="4000" b="0" strike="noStrike" spc="-1" dirty="0" err="1">
                <a:latin typeface="Times New Roman"/>
                <a:ea typeface="Noto Sans CJK SC"/>
              </a:rPr>
              <a:t>id_utilisateur</a:t>
            </a:r>
            <a:r>
              <a:rPr lang="fr-CM" sz="4000" b="0" strike="noStrike" spc="-1" dirty="0">
                <a:latin typeface="Times New Roman"/>
                <a:ea typeface="Noto Sans CJK SC"/>
              </a:rPr>
              <a:t> ---→Adresse</a:t>
            </a:r>
            <a:endParaRPr lang="fr-FR" sz="4000" b="0" strike="noStrike" spc="-1" dirty="0">
              <a:latin typeface="Arial"/>
            </a:endParaRPr>
          </a:p>
          <a:p>
            <a:pPr marL="806400" algn="just">
              <a:lnSpc>
                <a:spcPct val="100000"/>
              </a:lnSpc>
              <a:spcAft>
                <a:spcPts val="1409"/>
              </a:spcAft>
            </a:pPr>
            <a:r>
              <a:rPr lang="fr-CM" sz="4000" b="1" strike="noStrike" spc="-1" dirty="0">
                <a:latin typeface="Times New Roman"/>
                <a:ea typeface="Noto Sans CJK SC"/>
              </a:rPr>
              <a:t>Cette table est donc en troisième forme normale(3FN)</a:t>
            </a:r>
            <a:endParaRPr lang="fr-FR" sz="4000" b="0" strike="noStrike" spc="-1" dirty="0">
              <a:latin typeface="Arial"/>
            </a:endParaRPr>
          </a:p>
          <a:p>
            <a:pPr marL="806400" algn="just">
              <a:lnSpc>
                <a:spcPct val="150000"/>
              </a:lnSpc>
            </a:pPr>
            <a:r>
              <a:rPr lang="fr-CM" sz="4000" b="0" strike="noStrike" spc="-1" dirty="0">
                <a:solidFill>
                  <a:srgbClr val="404040"/>
                </a:solidFill>
                <a:latin typeface="Times New Roman"/>
                <a:ea typeface="Noto Sans CJK SC"/>
              </a:rPr>
              <a:t> </a:t>
            </a:r>
            <a:endParaRPr lang="fr-FR" sz="4000" b="0" strike="noStrike" spc="-1" dirty="0">
              <a:latin typeface="Arial"/>
            </a:endParaRPr>
          </a:p>
        </p:txBody>
      </p:sp>
      <p:sp>
        <p:nvSpPr>
          <p:cNvPr id="200" name="CustomShape 3"/>
          <p:cNvSpPr/>
          <p:nvPr/>
        </p:nvSpPr>
        <p:spPr>
          <a:xfrm>
            <a:off x="1656000" y="1273320"/>
            <a:ext cx="7552440" cy="940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417"/>
              </a:spcBef>
            </a:pPr>
            <a:r>
              <a:rPr lang="fr-FR" sz="3000" b="1" strike="noStrike" spc="-1" dirty="0">
                <a:solidFill>
                  <a:srgbClr val="FF0000"/>
                </a:solidFill>
                <a:latin typeface="Arial"/>
              </a:rPr>
              <a:t>b. Contraintes d’intégrités et dépendances fonctionnelles</a:t>
            </a:r>
            <a:endParaRPr lang="fr-FR" sz="3000" b="0" strike="noStrike" spc="-1" dirty="0">
              <a:solidFill>
                <a:srgbClr val="FF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CustomShape 1"/>
          <p:cNvSpPr/>
          <p:nvPr/>
        </p:nvSpPr>
        <p:spPr>
          <a:xfrm>
            <a:off x="1449360" y="432000"/>
            <a:ext cx="7767000" cy="16455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3200" b="0" u="sng" strike="noStrike" spc="-1" dirty="0">
                <a:solidFill>
                  <a:srgbClr val="0070C0"/>
                </a:solidFill>
                <a:latin typeface="Algerian" panose="04020705040A02060702" pitchFamily="82" charset="0"/>
              </a:rPr>
              <a:t>CONCEPTION DE LA BASE DE </a:t>
            </a:r>
            <a:r>
              <a:rPr lang="fr-FR" sz="3200" b="0" u="sng" strike="noStrike" spc="-1" dirty="0">
                <a:solidFill>
                  <a:srgbClr val="0070C0"/>
                </a:solidFill>
                <a:latin typeface="Algerian" panose="04020705040A02060702" pitchFamily="82" charset="0"/>
              </a:rPr>
              <a:t>DONNÉES</a:t>
            </a:r>
          </a:p>
        </p:txBody>
      </p:sp>
      <p:sp>
        <p:nvSpPr>
          <p:cNvPr id="202" name="CustomShape 2"/>
          <p:cNvSpPr/>
          <p:nvPr/>
        </p:nvSpPr>
        <p:spPr>
          <a:xfrm>
            <a:off x="919636" y="432000"/>
            <a:ext cx="10973160" cy="3779782"/>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fontScale="25000" lnSpcReduction="20000"/>
          </a:bodyPr>
          <a:lstStyle/>
          <a:p>
            <a:pPr>
              <a:lnSpc>
                <a:spcPct val="100000"/>
              </a:lnSpc>
            </a:pPr>
            <a:r>
              <a:rPr lang="en-US" sz="40000" b="0" strike="noStrike" spc="-1" dirty="0">
                <a:solidFill>
                  <a:srgbClr val="404040"/>
                </a:solidFill>
                <a:latin typeface="Trebuchet MS"/>
              </a:rPr>
              <a:t> </a:t>
            </a:r>
            <a:endParaRPr lang="fr-FR" sz="40000" b="0" strike="noStrike" spc="-1" dirty="0">
              <a:latin typeface="Arial"/>
            </a:endParaRPr>
          </a:p>
          <a:p>
            <a:pPr>
              <a:lnSpc>
                <a:spcPct val="100000"/>
              </a:lnSpc>
            </a:pPr>
            <a:endParaRPr lang="fr-FR" sz="4000" b="0" strike="noStrike" spc="-1" dirty="0">
              <a:latin typeface="Arial"/>
            </a:endParaRPr>
          </a:p>
          <a:p>
            <a:pPr algn="just">
              <a:lnSpc>
                <a:spcPct val="150000"/>
              </a:lnSpc>
            </a:pPr>
            <a:r>
              <a:rPr lang="fr-CM" sz="40000" b="0" strike="noStrike" spc="-1" dirty="0">
                <a:solidFill>
                  <a:srgbClr val="404040"/>
                </a:solidFill>
                <a:latin typeface="Times New Roman"/>
              </a:rPr>
              <a:t> </a:t>
            </a:r>
            <a:r>
              <a:rPr lang="fr-CM" sz="6400" b="0" strike="noStrike" spc="-1" dirty="0">
                <a:solidFill>
                  <a:srgbClr val="404040"/>
                </a:solidFill>
                <a:latin typeface="Times New Roman"/>
              </a:rPr>
              <a:t>     </a:t>
            </a:r>
            <a:endParaRPr lang="fr-FR" sz="6400" b="0" strike="noStrike" spc="-1" dirty="0">
              <a:latin typeface="Arial"/>
            </a:endParaRPr>
          </a:p>
          <a:p>
            <a:pPr algn="just">
              <a:lnSpc>
                <a:spcPct val="100000"/>
              </a:lnSpc>
              <a:spcBef>
                <a:spcPts val="1417"/>
              </a:spcBef>
            </a:pPr>
            <a:r>
              <a:rPr lang="fr-CM" sz="8000" b="1" strike="noStrike" spc="-1" dirty="0">
                <a:latin typeface="Times New Roman"/>
              </a:rPr>
              <a:t>Annonces</a:t>
            </a:r>
            <a:r>
              <a:rPr lang="fr-CM" sz="8000" b="0" strike="noStrike" spc="-1" dirty="0">
                <a:latin typeface="Times New Roman"/>
              </a:rPr>
              <a:t> (</a:t>
            </a:r>
            <a:r>
              <a:rPr lang="fr-CM" sz="8000" b="0" strike="noStrike" spc="-1" dirty="0" err="1">
                <a:latin typeface="Times New Roman"/>
              </a:rPr>
              <a:t>id_annonce</a:t>
            </a:r>
            <a:r>
              <a:rPr lang="fr-CM" sz="8000" b="0" strike="noStrike" spc="-1" dirty="0">
                <a:latin typeface="Times New Roman"/>
              </a:rPr>
              <a:t>, Titre, Description, Statut, Prix)</a:t>
            </a:r>
            <a:endParaRPr lang="fr-FR" sz="8000" b="0" strike="noStrike" spc="-1" dirty="0">
              <a:latin typeface="Arial"/>
            </a:endParaRPr>
          </a:p>
          <a:p>
            <a:pPr algn="just">
              <a:lnSpc>
                <a:spcPct val="100000"/>
              </a:lnSpc>
              <a:spcBef>
                <a:spcPts val="1417"/>
              </a:spcBef>
            </a:pPr>
            <a:r>
              <a:rPr lang="fr-CM" sz="8000" b="0" strike="noStrike" spc="-1" dirty="0" err="1">
                <a:latin typeface="Times New Roman"/>
              </a:rPr>
              <a:t>id_annonce</a:t>
            </a:r>
            <a:r>
              <a:rPr lang="fr-CM" sz="8000" b="0" strike="noStrike" spc="-1" dirty="0">
                <a:latin typeface="Times New Roman"/>
              </a:rPr>
              <a:t>--→ Titre</a:t>
            </a:r>
            <a:endParaRPr lang="fr-FR" sz="8000" b="0" strike="noStrike" spc="-1" dirty="0">
              <a:latin typeface="Arial"/>
            </a:endParaRPr>
          </a:p>
          <a:p>
            <a:pPr algn="just">
              <a:lnSpc>
                <a:spcPct val="100000"/>
              </a:lnSpc>
              <a:spcBef>
                <a:spcPts val="1417"/>
              </a:spcBef>
            </a:pPr>
            <a:r>
              <a:rPr lang="fr-CM" sz="8000" b="0" strike="noStrike" spc="-1" dirty="0" err="1">
                <a:latin typeface="Times New Roman"/>
              </a:rPr>
              <a:t>id_annonce</a:t>
            </a:r>
            <a:r>
              <a:rPr lang="fr-CM" sz="8000" b="0" strike="noStrike" spc="-1" dirty="0">
                <a:latin typeface="Times New Roman"/>
              </a:rPr>
              <a:t>--→ Description</a:t>
            </a:r>
            <a:endParaRPr lang="fr-FR" sz="8000" b="0" strike="noStrike" spc="-1" dirty="0">
              <a:latin typeface="Arial"/>
            </a:endParaRPr>
          </a:p>
          <a:p>
            <a:pPr algn="just">
              <a:lnSpc>
                <a:spcPct val="100000"/>
              </a:lnSpc>
              <a:spcBef>
                <a:spcPts val="1417"/>
              </a:spcBef>
            </a:pPr>
            <a:r>
              <a:rPr lang="fr-CM" sz="8000" b="0" strike="noStrike" spc="-1" dirty="0" err="1">
                <a:latin typeface="Times New Roman"/>
              </a:rPr>
              <a:t>id_annonce</a:t>
            </a:r>
            <a:r>
              <a:rPr lang="fr-CM" sz="8000" b="0" strike="noStrike" spc="-1" dirty="0">
                <a:latin typeface="Times New Roman"/>
              </a:rPr>
              <a:t>--→ Statut</a:t>
            </a:r>
            <a:endParaRPr lang="fr-FR" sz="8000" b="0" strike="noStrike" spc="-1" dirty="0">
              <a:latin typeface="Arial"/>
            </a:endParaRPr>
          </a:p>
          <a:p>
            <a:pPr algn="just">
              <a:lnSpc>
                <a:spcPct val="100000"/>
              </a:lnSpc>
              <a:spcBef>
                <a:spcPts val="1417"/>
              </a:spcBef>
            </a:pPr>
            <a:r>
              <a:rPr lang="fr-CM" sz="8000" b="0" strike="noStrike" spc="-1" dirty="0" err="1">
                <a:latin typeface="Times New Roman"/>
              </a:rPr>
              <a:t>id_annonce</a:t>
            </a:r>
            <a:r>
              <a:rPr lang="fr-CM" sz="8000" b="0" strike="noStrike" spc="-1" dirty="0">
                <a:latin typeface="Times New Roman"/>
              </a:rPr>
              <a:t>--→ </a:t>
            </a:r>
            <a:r>
              <a:rPr lang="fr-CM" sz="8000" b="0" strike="noStrike" spc="-1" dirty="0" smtClean="0">
                <a:latin typeface="Times New Roman"/>
              </a:rPr>
              <a:t>prix</a:t>
            </a:r>
            <a:endParaRPr lang="fr-FR" sz="8000" b="0" strike="noStrike" spc="-1" dirty="0" smtClean="0">
              <a:latin typeface="Arial"/>
            </a:endParaRPr>
          </a:p>
          <a:p>
            <a:pPr algn="just">
              <a:lnSpc>
                <a:spcPct val="100000"/>
              </a:lnSpc>
              <a:spcBef>
                <a:spcPts val="1417"/>
              </a:spcBef>
            </a:pPr>
            <a:endParaRPr lang="fr-FR" sz="6400" b="0" strike="noStrike" spc="-1" dirty="0" smtClean="0">
              <a:latin typeface="Arial"/>
            </a:endParaRPr>
          </a:p>
          <a:p>
            <a:pPr marL="806400" algn="just">
              <a:lnSpc>
                <a:spcPct val="100000"/>
              </a:lnSpc>
              <a:spcAft>
                <a:spcPts val="1409"/>
              </a:spcAft>
            </a:pPr>
            <a:r>
              <a:rPr lang="fr-CM" sz="8000" strike="noStrike" spc="-1" dirty="0" smtClean="0">
                <a:latin typeface="Times New Roman"/>
              </a:rPr>
              <a:t>Cette table est donc en troisième forme normale</a:t>
            </a:r>
            <a:r>
              <a:rPr lang="fr-CM" sz="8000" b="1" strike="noStrike" spc="-1" dirty="0" smtClean="0">
                <a:latin typeface="Times New Roman"/>
              </a:rPr>
              <a:t>(3FN)</a:t>
            </a:r>
            <a:endParaRPr lang="fr-FR" sz="8000" b="0" strike="noStrike" spc="-1" dirty="0" smtClean="0">
              <a:latin typeface="Arial"/>
            </a:endParaRPr>
          </a:p>
          <a:p>
            <a:pPr marL="806400" algn="just">
              <a:lnSpc>
                <a:spcPct val="150000"/>
              </a:lnSpc>
            </a:pPr>
            <a:r>
              <a:rPr lang="fr-CM" sz="6400" b="0" strike="noStrike" spc="-1" dirty="0" smtClean="0">
                <a:solidFill>
                  <a:srgbClr val="404040"/>
                </a:solidFill>
                <a:latin typeface="Times New Roman"/>
              </a:rPr>
              <a:t> </a:t>
            </a:r>
            <a:endParaRPr lang="fr-FR" sz="6400" b="0" strike="noStrike" spc="-1" dirty="0">
              <a:latin typeface="Arial"/>
            </a:endParaRPr>
          </a:p>
        </p:txBody>
      </p:sp>
      <p:sp>
        <p:nvSpPr>
          <p:cNvPr id="203" name="CustomShape 3"/>
          <p:cNvSpPr/>
          <p:nvPr/>
        </p:nvSpPr>
        <p:spPr>
          <a:xfrm>
            <a:off x="1656000" y="1872000"/>
            <a:ext cx="7552440" cy="515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100000"/>
              </a:lnSpc>
              <a:spcBef>
                <a:spcPts val="1417"/>
              </a:spcBef>
            </a:pPr>
            <a:r>
              <a:rPr lang="fr-FR" sz="3000" b="1" strike="noStrike" spc="-1" dirty="0">
                <a:latin typeface="Arial"/>
              </a:rPr>
              <a:t> </a:t>
            </a:r>
            <a:r>
              <a:rPr lang="fr-FR" sz="3000" b="1" u="sng" strike="noStrike" spc="-1" dirty="0">
                <a:solidFill>
                  <a:srgbClr val="FF0000"/>
                </a:solidFill>
                <a:latin typeface="Arial"/>
              </a:rPr>
              <a:t>Dépendances fonctionnelles</a:t>
            </a:r>
            <a:endParaRPr lang="fr-FR" sz="3000" b="0" u="sng" strike="noStrike" spc="-1" dirty="0">
              <a:solidFill>
                <a:srgbClr val="FF0000"/>
              </a:solidFill>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xmlns:p15="http://schemas.microsoft.com/office/powerpoint/2012/main">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191</TotalTime>
  <Words>756</Words>
  <Application>Microsoft Office PowerPoint</Application>
  <PresentationFormat>Personnalisé</PresentationFormat>
  <Paragraphs>146</Paragraphs>
  <Slides>25</Slides>
  <Notes>0</Notes>
  <HiddenSlides>0</HiddenSlides>
  <MMClips>0</MMClips>
  <ScaleCrop>false</ScaleCrop>
  <HeadingPairs>
    <vt:vector size="6" baseType="variant">
      <vt:variant>
        <vt:lpstr>Polices utilisées</vt:lpstr>
      </vt:variant>
      <vt:variant>
        <vt:i4>10</vt:i4>
      </vt:variant>
      <vt:variant>
        <vt:lpstr>Thème</vt:lpstr>
      </vt:variant>
      <vt:variant>
        <vt:i4>3</vt:i4>
      </vt:variant>
      <vt:variant>
        <vt:lpstr>Titres des diapositives</vt:lpstr>
      </vt:variant>
      <vt:variant>
        <vt:i4>25</vt:i4>
      </vt:variant>
    </vt:vector>
  </HeadingPairs>
  <TitlesOfParts>
    <vt:vector size="38" baseType="lpstr">
      <vt:lpstr>Algerian</vt:lpstr>
      <vt:lpstr>Arial</vt:lpstr>
      <vt:lpstr>Arial Black</vt:lpstr>
      <vt:lpstr>Calibri</vt:lpstr>
      <vt:lpstr>DejaVu Sans</vt:lpstr>
      <vt:lpstr>Noto Sans CJK SC</vt:lpstr>
      <vt:lpstr>Symbol</vt:lpstr>
      <vt:lpstr>Times New Roman</vt:lpstr>
      <vt:lpstr>Trebuchet MS</vt:lpstr>
      <vt:lpstr>Wingdings</vt:lpstr>
      <vt:lpstr>Office Theme</vt:lpstr>
      <vt:lpstr>Office Theme</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GESTION DES ANNONCES DE VENTE DES VOITURES EN LIGNE</dc:title>
  <dc:subject/>
  <dc:creator>jiogh</dc:creator>
  <dc:description/>
  <cp:lastModifiedBy>jiogh</cp:lastModifiedBy>
  <cp:revision>22</cp:revision>
  <dcterms:created xsi:type="dcterms:W3CDTF">2023-06-23T12:34:08Z</dcterms:created>
  <dcterms:modified xsi:type="dcterms:W3CDTF">2023-06-23T18:59:02Z</dcterms:modified>
  <dc:language>fr-FR</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Grand écran</vt:lpwstr>
  </property>
  <property fmtid="{D5CDD505-2E9C-101B-9397-08002B2CF9AE}" pid="9" name="ScaleCrop">
    <vt:bool>false</vt:bool>
  </property>
  <property fmtid="{D5CDD505-2E9C-101B-9397-08002B2CF9AE}" pid="10" name="ShareDoc">
    <vt:bool>false</vt:bool>
  </property>
  <property fmtid="{D5CDD505-2E9C-101B-9397-08002B2CF9AE}" pid="11" name="Slides">
    <vt:i4>1</vt:i4>
  </property>
</Properties>
</file>